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6" r:id="rId4"/>
    <p:sldMasterId id="2147483657"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D9E75CF-6B50-44A2-9E4E-7261A75D728D}">
  <a:tblStyle styleName="Table_0" styleId="{FD9E75CF-6B50-44A2-9E4E-7261A75D728D}">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Lst>
</file>

<file path=ppt/_rels/presentation.xml.rels><?xml version="1.0" encoding="UTF-8" standalone="yes"?><Relationships xmlns="http://schemas.openxmlformats.org/package/2006/relationships"><Relationship Target="slides/slide12.xml" Type="http://schemas.openxmlformats.org/officeDocument/2006/relationships/slide" Id="rId19"/><Relationship Target="slides/slide11.xml" Type="http://schemas.openxmlformats.org/officeDocument/2006/relationships/slide" Id="rId18"/><Relationship Target="slides/slide10.xml" Type="http://schemas.openxmlformats.org/officeDocument/2006/relationships/slide" Id="rId17"/><Relationship Target="slides/slide9.xml" Type="http://schemas.openxmlformats.org/officeDocument/2006/relationships/slide" Id="rId16"/><Relationship Target="slides/slide8.xml" Type="http://schemas.openxmlformats.org/officeDocument/2006/relationships/slide" Id="rId15"/><Relationship Target="slides/slide7.xml" Type="http://schemas.openxmlformats.org/officeDocument/2006/relationships/slide" Id="rId14"/><Relationship Target="slides/slide5.xml" Type="http://schemas.openxmlformats.org/officeDocument/2006/relationships/slide" Id="rId12"/><Relationship Target="slides/slide6.xml" Type="http://schemas.openxmlformats.org/officeDocument/2006/relationships/slide" Id="rId13"/><Relationship Target="slides/slide3.xml" Type="http://schemas.openxmlformats.org/officeDocument/2006/relationships/slide" Id="rId10"/><Relationship Target="slides/slide4.xml" Type="http://schemas.openxmlformats.org/officeDocument/2006/relationships/slide" Id="rId11"/><Relationship Target="slides/slide19.xml" Type="http://schemas.openxmlformats.org/officeDocument/2006/relationships/slide" Id="rId26"/><Relationship Target="slides/slide18.xml" Type="http://schemas.openxmlformats.org/officeDocument/2006/relationships/slide" Id="rId25"/><Relationship Target="presProps.xml" Type="http://schemas.openxmlformats.org/officeDocument/2006/relationships/presProps" Id="rId2"/><Relationship Target="slides/slide14.xml" Type="http://schemas.openxmlformats.org/officeDocument/2006/relationships/slide" Id="rId21"/><Relationship Target="theme/theme2.xml" Type="http://schemas.openxmlformats.org/officeDocument/2006/relationships/theme" Id="rId1"/><Relationship Target="slides/slide15.xml" Type="http://schemas.openxmlformats.org/officeDocument/2006/relationships/slide" Id="rId22"/><Relationship Target="slideMasters/slideMaster1.xml" Type="http://schemas.openxmlformats.org/officeDocument/2006/relationships/slideMaster" Id="rId4"/><Relationship Target="slides/slide16.xml" Type="http://schemas.openxmlformats.org/officeDocument/2006/relationships/slide" Id="rId23"/><Relationship Target="tableStyles.xml" Type="http://schemas.openxmlformats.org/officeDocument/2006/relationships/tableStyles" Id="rId3"/><Relationship Target="slides/slide17.xml" Type="http://schemas.openxmlformats.org/officeDocument/2006/relationships/slide" Id="rId24"/><Relationship Target="slides/slide13.xml" Type="http://schemas.openxmlformats.org/officeDocument/2006/relationships/slide" Id="rId20"/><Relationship Target="slides/slide2.xml" Type="http://schemas.openxmlformats.org/officeDocument/2006/relationships/slide"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s/slide1.xml" Type="http://schemas.openxmlformats.org/officeDocument/2006/relationships/slide" Id="rId8"/><Relationship Target="notesMasters/notesMaster1.xml" Type="http://schemas.openxmlformats.org/officeDocument/2006/relationships/notesMaster" Id="rId7"/></Relationships>
</file>

<file path=ppt/notesMasters/_rels/notesMaster1.xml.rels><?xml version="1.0" encoding="UTF-8" standalone="yes"?><Relationships xmlns="http://schemas.openxmlformats.org/package/2006/relationships"><Relationship Target="../theme/theme4.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txBox="1"/>
          <p:nvPr>
            <p:ph idx="1" type="body"/>
          </p:nvPr>
        </p:nvSpPr>
        <p:spPr>
          <a:xfrm>
            <a:off y="4342944" x="685492"/>
            <a:ext cy="4114500" cx="5486999"/>
          </a:xfrm>
          <a:prstGeom prst="rect">
            <a:avLst/>
          </a:prstGeom>
        </p:spPr>
        <p:txBody>
          <a:bodyPr bIns="86100" rIns="86100" lIns="86100" tIns="86100" anchor="ctr" anchorCtr="0">
            <a:noAutofit/>
          </a:bodyPr>
          <a:lstStyle/>
          <a:p>
            <a:pPr>
              <a:spcBef>
                <a:spcPts val="0"/>
              </a:spcBef>
              <a:buNone/>
            </a:pPr>
            <a:r>
              <a:t/>
            </a:r>
            <a:endParaRPr/>
          </a:p>
        </p:txBody>
      </p:sp>
      <p:sp>
        <p:nvSpPr>
          <p:cNvPr id="48" name="Shape 48"/>
          <p:cNvSpPr/>
          <p:nvPr>
            <p:ph idx="2" type="sldImg"/>
          </p:nvPr>
        </p:nvSpPr>
        <p:spPr>
          <a:xfrm>
            <a:off y="686474" x="134939"/>
            <a:ext cy="3428099" cx="6588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4" name="Shape 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0" name="Shape 12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0" name="Shape 130"/>
        <p:cNvGrpSpPr/>
        <p:nvPr/>
      </p:nvGrpSpPr>
      <p:grpSpPr>
        <a:xfrm>
          <a:off y="0" x="0"/>
          <a:ext cy="0" cx="0"/>
          <a:chOff y="0" x="0"/>
          <a:chExt cy="0" cx="0"/>
        </a:xfrm>
      </p:grpSpPr>
      <p:sp>
        <p:nvSpPr>
          <p:cNvPr id="131" name="Shape 13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2" name="Shape 13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7" name="Shape 1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3" name="Shape 1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 name="Shape 51"/>
        <p:cNvGrpSpPr/>
        <p:nvPr/>
      </p:nvGrpSpPr>
      <p:grpSpPr>
        <a:xfrm>
          <a:off y="0" x="0"/>
          <a:ext cy="0" cx="0"/>
          <a:chOff y="0" x="0"/>
          <a:chExt cy="0" cx="0"/>
        </a:xfrm>
      </p:grpSpPr>
      <p:sp>
        <p:nvSpPr>
          <p:cNvPr id="52" name="Shape 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3" name="Shape 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8" name="Shape 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9" name="Shape 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9" name="Shape 7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media/image01.png" Type="http://schemas.openxmlformats.org/officeDocument/2006/relationships/image" Id="rId2"/><Relationship Target="../slideMasters/slideMaster2.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eldia">
    <p:spTree>
      <p:nvGrpSpPr>
        <p:cNvPr id="28" name="Shape 28"/>
        <p:cNvGrpSpPr/>
        <p:nvPr/>
      </p:nvGrpSpPr>
      <p:grpSpPr>
        <a:xfrm>
          <a:off y="0" x="0"/>
          <a:ext cy="0" cx="0"/>
          <a:chOff y="0" x="0"/>
          <a:chExt cy="0" cx="0"/>
        </a:xfrm>
      </p:grpSpPr>
      <p:sp>
        <p:nvSpPr>
          <p:cNvPr id="29" name="Shape 29"/>
          <p:cNvSpPr txBox="1"/>
          <p:nvPr>
            <p:ph type="ctrTitle"/>
          </p:nvPr>
        </p:nvSpPr>
        <p:spPr>
          <a:xfrm>
            <a:off y="3292078" x="827087"/>
            <a:ext cy="566699" cx="7592999"/>
          </a:xfrm>
          <a:prstGeom prst="rect">
            <a:avLst/>
          </a:prstGeom>
          <a:noFill/>
          <a:ln>
            <a:noFill/>
          </a:ln>
        </p:spPr>
        <p:txBody>
          <a:bodyPr bIns="91425" rIns="91425" lIns="91425" tIns="91425" anchor="t" anchorCtr="0"/>
          <a:lstStyle>
            <a:lvl1pPr algn="ctr"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12654" marL="457154">
              <a:spcBef>
                <a:spcPts val="0"/>
              </a:spcBef>
              <a:spcAft>
                <a:spcPts val="0"/>
              </a:spcAft>
              <a:defRPr/>
            </a:lvl6pPr>
            <a:lvl7pPr algn="l" rtl="0" marR="0" indent="-12606" marL="914306">
              <a:spcBef>
                <a:spcPts val="0"/>
              </a:spcBef>
              <a:spcAft>
                <a:spcPts val="0"/>
              </a:spcAft>
              <a:defRPr/>
            </a:lvl7pPr>
            <a:lvl8pPr algn="l" rtl="0" marR="0" indent="-12560" marL="1371460">
              <a:spcBef>
                <a:spcPts val="0"/>
              </a:spcBef>
              <a:spcAft>
                <a:spcPts val="0"/>
              </a:spcAft>
              <a:defRPr/>
            </a:lvl8pPr>
            <a:lvl9pPr algn="l" rtl="0" marR="0" indent="-12513" marL="1828613">
              <a:spcBef>
                <a:spcPts val="0"/>
              </a:spcBef>
              <a:spcAft>
                <a:spcPts val="0"/>
              </a:spcAft>
              <a:defRPr/>
            </a:lvl9pPr>
          </a:lstStyle>
          <a:p/>
        </p:txBody>
      </p:sp>
      <p:sp>
        <p:nvSpPr>
          <p:cNvPr id="30" name="Shape 30"/>
          <p:cNvSpPr txBox="1"/>
          <p:nvPr>
            <p:ph idx="1" type="subTitle"/>
          </p:nvPr>
        </p:nvSpPr>
        <p:spPr>
          <a:xfrm>
            <a:off y="3954066" x="827087"/>
            <a:ext cy="579899" cx="7592999"/>
          </a:xfrm>
          <a:prstGeom prst="rect">
            <a:avLst/>
          </a:prstGeom>
          <a:noFill/>
          <a:ln>
            <a:noFill/>
          </a:ln>
        </p:spPr>
        <p:txBody>
          <a:bodyPr bIns="91425" rIns="91425" lIns="91425" tIns="91425" anchor="ctr" anchorCtr="1"/>
          <a:lstStyle>
            <a:lvl1pPr algn="ctr" rtl="0" marR="0" indent="-341312" marL="341312">
              <a:spcBef>
                <a:spcPts val="400"/>
              </a:spcBef>
              <a:spcAft>
                <a:spcPts val="400"/>
              </a:spcAft>
              <a:defRPr/>
            </a:lvl1pPr>
            <a:lvl2pPr algn="l" rtl="0" marR="0" indent="-298450" marL="450850">
              <a:spcBef>
                <a:spcPts val="400"/>
              </a:spcBef>
              <a:spcAft>
                <a:spcPts val="400"/>
              </a:spcAft>
              <a:buClr>
                <a:schemeClr val="dk2"/>
              </a:buClr>
              <a:buFont typeface="Noto Symbol"/>
              <a:buChar char="→"/>
              <a:defRPr/>
            </a:lvl2pPr>
            <a:lvl3pPr algn="l" rtl="0" marR="0" indent="-144144" marL="714375">
              <a:spcBef>
                <a:spcPts val="360"/>
              </a:spcBef>
              <a:spcAft>
                <a:spcPts val="400"/>
              </a:spcAft>
              <a:buClr>
                <a:schemeClr val="dk2"/>
              </a:buClr>
              <a:buFont typeface="Arial"/>
              <a:buChar char="•"/>
              <a:defRPr/>
            </a:lvl3pPr>
            <a:lvl4pPr algn="l" rtl="0" marR="0" indent="-170814" marL="993775">
              <a:spcBef>
                <a:spcPts val="320"/>
              </a:spcBef>
              <a:spcAft>
                <a:spcPts val="400"/>
              </a:spcAft>
              <a:buClr>
                <a:schemeClr val="dk2"/>
              </a:buClr>
              <a:buFont typeface="Arial"/>
              <a:buChar char="•"/>
              <a:defRPr/>
            </a:lvl4pPr>
            <a:lvl5pPr algn="l" rtl="0" marR="0" indent="-155575" marL="1247775">
              <a:spcBef>
                <a:spcPts val="320"/>
              </a:spcBef>
              <a:spcAft>
                <a:spcPts val="400"/>
              </a:spcAft>
              <a:buClr>
                <a:schemeClr val="dk1"/>
              </a:buClr>
              <a:buFont typeface="Arial"/>
              <a:buChar char="•"/>
              <a:defRPr/>
            </a:lvl5pPr>
            <a:lvl6pPr algn="l" rtl="0" marR="0" indent="-156988" marL="1706388">
              <a:spcBef>
                <a:spcPts val="320"/>
              </a:spcBef>
              <a:spcAft>
                <a:spcPts val="400"/>
              </a:spcAft>
              <a:buClr>
                <a:schemeClr val="dk1"/>
              </a:buClr>
              <a:buFont typeface="Arial"/>
              <a:buChar char="•"/>
              <a:defRPr/>
            </a:lvl6pPr>
            <a:lvl7pPr algn="l" rtl="0" marR="0" indent="-156941" marL="2163541">
              <a:spcBef>
                <a:spcPts val="320"/>
              </a:spcBef>
              <a:spcAft>
                <a:spcPts val="400"/>
              </a:spcAft>
              <a:buClr>
                <a:schemeClr val="dk1"/>
              </a:buClr>
              <a:buFont typeface="Arial"/>
              <a:buChar char="•"/>
              <a:defRPr/>
            </a:lvl7pPr>
            <a:lvl8pPr algn="l" rtl="0" marR="0" indent="-156894" marL="2620694">
              <a:spcBef>
                <a:spcPts val="320"/>
              </a:spcBef>
              <a:spcAft>
                <a:spcPts val="400"/>
              </a:spcAft>
              <a:buClr>
                <a:schemeClr val="dk1"/>
              </a:buClr>
              <a:buFont typeface="Arial"/>
              <a:buChar char="•"/>
              <a:defRPr/>
            </a:lvl8pPr>
            <a:lvl9pPr algn="l" rtl="0" marR="0" indent="-156847" marL="3077847">
              <a:spcBef>
                <a:spcPts val="320"/>
              </a:spcBef>
              <a:spcAft>
                <a:spcPts val="400"/>
              </a:spcAft>
              <a:buClr>
                <a:schemeClr val="dk1"/>
              </a:buClr>
              <a:buFont typeface="Arial"/>
              <a:buChar char="•"/>
              <a:defRPr/>
            </a:lvl9pPr>
          </a:lstStyle>
          <a:p/>
        </p:txBody>
      </p:sp>
      <p:pic>
        <p:nvPicPr>
          <p:cNvPr id="31" name="Shape 31"/>
          <p:cNvPicPr preferRelativeResize="0"/>
          <p:nvPr/>
        </p:nvPicPr>
        <p:blipFill rotWithShape="1">
          <a:blip r:embed="rId2">
            <a:alphaModFix/>
          </a:blip>
          <a:srcRect t="0" b="0" r="0" l="0"/>
          <a:stretch/>
        </p:blipFill>
        <p:spPr>
          <a:xfrm>
            <a:off y="4659200" x="105600"/>
            <a:ext cy="394800" cx="721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eldia">
    <p:spTree>
      <p:nvGrpSpPr>
        <p:cNvPr id="38" name="Shape 38"/>
        <p:cNvGrpSpPr/>
        <p:nvPr/>
      </p:nvGrpSpPr>
      <p:grpSpPr>
        <a:xfrm>
          <a:off y="0" x="0"/>
          <a:ext cy="0" cx="0"/>
          <a:chOff y="0" x="0"/>
          <a:chExt cy="0" cx="0"/>
        </a:xfrm>
      </p:grpSpPr>
      <p:sp>
        <p:nvSpPr>
          <p:cNvPr id="39" name="Shape 39"/>
          <p:cNvSpPr txBox="1"/>
          <p:nvPr>
            <p:ph type="ctrTitle"/>
          </p:nvPr>
        </p:nvSpPr>
        <p:spPr>
          <a:xfrm>
            <a:off y="3292078" x="827087"/>
            <a:ext cy="566699" cx="7592999"/>
          </a:xfrm>
          <a:prstGeom prst="rect">
            <a:avLst/>
          </a:prstGeom>
          <a:noFill/>
          <a:ln>
            <a:noFill/>
          </a:ln>
        </p:spPr>
        <p:txBody>
          <a:bodyPr bIns="91425" rIns="91425" lIns="91425" tIns="91425" anchor="t" anchorCtr="0"/>
          <a:lstStyle>
            <a:lvl1pPr algn="ctr"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12654" marL="457154">
              <a:spcBef>
                <a:spcPts val="0"/>
              </a:spcBef>
              <a:spcAft>
                <a:spcPts val="0"/>
              </a:spcAft>
              <a:defRPr/>
            </a:lvl6pPr>
            <a:lvl7pPr algn="l" rtl="0" marR="0" indent="-12606" marL="914306">
              <a:spcBef>
                <a:spcPts val="0"/>
              </a:spcBef>
              <a:spcAft>
                <a:spcPts val="0"/>
              </a:spcAft>
              <a:defRPr/>
            </a:lvl7pPr>
            <a:lvl8pPr algn="l" rtl="0" marR="0" indent="-12560" marL="1371460">
              <a:spcBef>
                <a:spcPts val="0"/>
              </a:spcBef>
              <a:spcAft>
                <a:spcPts val="0"/>
              </a:spcAft>
              <a:defRPr/>
            </a:lvl8pPr>
            <a:lvl9pPr algn="l" rtl="0" marR="0" indent="-12513" marL="1828613">
              <a:spcBef>
                <a:spcPts val="0"/>
              </a:spcBef>
              <a:spcAft>
                <a:spcPts val="0"/>
              </a:spcAft>
              <a:defRPr/>
            </a:lvl9pPr>
          </a:lstStyle>
          <a:p/>
        </p:txBody>
      </p:sp>
      <p:sp>
        <p:nvSpPr>
          <p:cNvPr id="40" name="Shape 40"/>
          <p:cNvSpPr txBox="1"/>
          <p:nvPr>
            <p:ph idx="1" type="subTitle"/>
          </p:nvPr>
        </p:nvSpPr>
        <p:spPr>
          <a:xfrm>
            <a:off y="3954066" x="827087"/>
            <a:ext cy="579899" cx="7592999"/>
          </a:xfrm>
          <a:prstGeom prst="rect">
            <a:avLst/>
          </a:prstGeom>
          <a:noFill/>
          <a:ln>
            <a:noFill/>
          </a:ln>
        </p:spPr>
        <p:txBody>
          <a:bodyPr bIns="91425" rIns="91425" lIns="91425" tIns="91425" anchor="ctr" anchorCtr="1"/>
          <a:lstStyle>
            <a:lvl1pPr algn="ctr" rtl="0" marR="0" indent="-341312" marL="341312">
              <a:spcBef>
                <a:spcPts val="400"/>
              </a:spcBef>
              <a:spcAft>
                <a:spcPts val="400"/>
              </a:spcAft>
              <a:defRPr/>
            </a:lvl1pPr>
            <a:lvl2pPr algn="l" rtl="0" marR="0" indent="-298450" marL="450850">
              <a:spcBef>
                <a:spcPts val="400"/>
              </a:spcBef>
              <a:spcAft>
                <a:spcPts val="400"/>
              </a:spcAft>
              <a:buClr>
                <a:schemeClr val="dk2"/>
              </a:buClr>
              <a:buFont typeface="Noto Symbol"/>
              <a:buChar char="→"/>
              <a:defRPr/>
            </a:lvl2pPr>
            <a:lvl3pPr algn="l" rtl="0" marR="0" indent="-144144" marL="714375">
              <a:spcBef>
                <a:spcPts val="360"/>
              </a:spcBef>
              <a:spcAft>
                <a:spcPts val="400"/>
              </a:spcAft>
              <a:buClr>
                <a:schemeClr val="dk2"/>
              </a:buClr>
              <a:buFont typeface="Arial"/>
              <a:buChar char="•"/>
              <a:defRPr/>
            </a:lvl3pPr>
            <a:lvl4pPr algn="l" rtl="0" marR="0" indent="-170814" marL="993775">
              <a:spcBef>
                <a:spcPts val="320"/>
              </a:spcBef>
              <a:spcAft>
                <a:spcPts val="400"/>
              </a:spcAft>
              <a:buClr>
                <a:schemeClr val="dk2"/>
              </a:buClr>
              <a:buFont typeface="Arial"/>
              <a:buChar char="•"/>
              <a:defRPr/>
            </a:lvl4pPr>
            <a:lvl5pPr algn="l" rtl="0" marR="0" indent="-155575" marL="1247775">
              <a:spcBef>
                <a:spcPts val="320"/>
              </a:spcBef>
              <a:spcAft>
                <a:spcPts val="400"/>
              </a:spcAft>
              <a:buClr>
                <a:schemeClr val="dk1"/>
              </a:buClr>
              <a:buFont typeface="Arial"/>
              <a:buChar char="•"/>
              <a:defRPr/>
            </a:lvl5pPr>
            <a:lvl6pPr algn="l" rtl="0" marR="0" indent="-156988" marL="1706388">
              <a:spcBef>
                <a:spcPts val="320"/>
              </a:spcBef>
              <a:spcAft>
                <a:spcPts val="400"/>
              </a:spcAft>
              <a:buClr>
                <a:schemeClr val="dk1"/>
              </a:buClr>
              <a:buFont typeface="Arial"/>
              <a:buChar char="•"/>
              <a:defRPr/>
            </a:lvl6pPr>
            <a:lvl7pPr algn="l" rtl="0" marR="0" indent="-156941" marL="2163541">
              <a:spcBef>
                <a:spcPts val="320"/>
              </a:spcBef>
              <a:spcAft>
                <a:spcPts val="400"/>
              </a:spcAft>
              <a:buClr>
                <a:schemeClr val="dk1"/>
              </a:buClr>
              <a:buFont typeface="Arial"/>
              <a:buChar char="•"/>
              <a:defRPr/>
            </a:lvl7pPr>
            <a:lvl8pPr algn="l" rtl="0" marR="0" indent="-156894" marL="2620694">
              <a:spcBef>
                <a:spcPts val="320"/>
              </a:spcBef>
              <a:spcAft>
                <a:spcPts val="400"/>
              </a:spcAft>
              <a:buClr>
                <a:schemeClr val="dk1"/>
              </a:buClr>
              <a:buFont typeface="Arial"/>
              <a:buChar char="•"/>
              <a:defRPr/>
            </a:lvl8pPr>
            <a:lvl9pPr algn="l" rtl="0" marR="0" indent="-156847" marL="3077847">
              <a:spcBef>
                <a:spcPts val="320"/>
              </a:spcBef>
              <a:spcAft>
                <a:spcPts val="400"/>
              </a:spcAft>
              <a:buClr>
                <a:schemeClr val="dk1"/>
              </a:buClr>
              <a:buFont typeface="Arial"/>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_rels/slideMaster2.xml.rels><?xml version="1.0" encoding="UTF-8" standalone="yes"?><Relationships xmlns="http://schemas.openxmlformats.org/package/2006/relationships"><Relationship Target="../theme/theme5.xml" Type="http://schemas.openxmlformats.org/officeDocument/2006/relationships/theme" Id="rId2"/><Relationship Target="../slideLayouts/slideLayout7.xml" Type="http://schemas.openxmlformats.org/officeDocument/2006/relationships/slideLayout" Id="rId1"/></Relationships>
</file>

<file path=ppt/slideMasters/_rels/slideMaster3.xml.rels><?xml version="1.0" encoding="UTF-8" standalone="yes"?><Relationships xmlns="http://schemas.openxmlformats.org/package/2006/relationships"><Relationship Target="../theme/theme3.xml" Type="http://schemas.openxmlformats.org/officeDocument/2006/relationships/theme" Id="rId2"/><Relationship Target="../slideLayouts/slideLayout8.xml" Type="http://schemas.openxmlformats.org/officeDocument/2006/relationships/slideLayout" Id="rId1"/></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 name="Shape 22"/>
        <p:cNvGrpSpPr/>
        <p:nvPr/>
      </p:nvGrpSpPr>
      <p:grpSpPr>
        <a:xfrm>
          <a:off y="0" x="0"/>
          <a:ext cy="0" cx="0"/>
          <a:chOff y="0" x="0"/>
          <a:chExt cy="0" cx="0"/>
        </a:xfrm>
      </p:grpSpPr>
      <p:sp>
        <p:nvSpPr>
          <p:cNvPr id="23" name="Shape 23"/>
          <p:cNvSpPr txBox="1"/>
          <p:nvPr>
            <p:ph type="title"/>
          </p:nvPr>
        </p:nvSpPr>
        <p:spPr>
          <a:xfrm>
            <a:off y="404812" x="628650"/>
            <a:ext cy="971700" cx="7413599"/>
          </a:xfrm>
          <a:prstGeom prst="rect">
            <a:avLst/>
          </a:prstGeom>
          <a:noFill/>
          <a:ln>
            <a:noFill/>
          </a:ln>
        </p:spPr>
        <p:txBody>
          <a:bodyPr bIns="91425" rIns="91425" lIns="91425" tIns="91425" anchor="t"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12654" marL="457154">
              <a:spcBef>
                <a:spcPts val="0"/>
              </a:spcBef>
              <a:spcAft>
                <a:spcPts val="0"/>
              </a:spcAft>
              <a:defRPr/>
            </a:lvl6pPr>
            <a:lvl7pPr algn="l" rtl="0" marR="0" indent="-12606" marL="914306">
              <a:spcBef>
                <a:spcPts val="0"/>
              </a:spcBef>
              <a:spcAft>
                <a:spcPts val="0"/>
              </a:spcAft>
              <a:defRPr/>
            </a:lvl7pPr>
            <a:lvl8pPr algn="l" rtl="0" marR="0" indent="-12560" marL="1371460">
              <a:spcBef>
                <a:spcPts val="0"/>
              </a:spcBef>
              <a:spcAft>
                <a:spcPts val="0"/>
              </a:spcAft>
              <a:defRPr/>
            </a:lvl8pPr>
            <a:lvl9pPr algn="l" rtl="0" marR="0" indent="-12513" marL="1828613">
              <a:spcBef>
                <a:spcPts val="0"/>
              </a:spcBef>
              <a:spcAft>
                <a:spcPts val="0"/>
              </a:spcAft>
              <a:defRPr/>
            </a:lvl9pPr>
          </a:lstStyle>
          <a:p/>
        </p:txBody>
      </p:sp>
      <p:sp>
        <p:nvSpPr>
          <p:cNvPr id="24" name="Shape 24"/>
          <p:cNvSpPr txBox="1"/>
          <p:nvPr>
            <p:ph idx="1" type="body"/>
          </p:nvPr>
        </p:nvSpPr>
        <p:spPr>
          <a:xfrm>
            <a:off y="1429940" x="628650"/>
            <a:ext cy="2888400" cx="7413599"/>
          </a:xfrm>
          <a:prstGeom prst="rect">
            <a:avLst/>
          </a:prstGeom>
          <a:noFill/>
          <a:ln>
            <a:noFill/>
          </a:ln>
        </p:spPr>
        <p:txBody>
          <a:bodyPr bIns="91425" rIns="91425" lIns="91425" tIns="91425" anchor="t" anchorCtr="0"/>
          <a:lstStyle>
            <a:lvl1pPr algn="l" rtl="0" marR="0" indent="-341312" marL="341312">
              <a:spcBef>
                <a:spcPts val="400"/>
              </a:spcBef>
              <a:spcAft>
                <a:spcPts val="400"/>
              </a:spcAft>
              <a:defRPr/>
            </a:lvl1pPr>
            <a:lvl2pPr algn="l" rtl="0" marR="0" indent="-298450" marL="450850">
              <a:spcBef>
                <a:spcPts val="400"/>
              </a:spcBef>
              <a:spcAft>
                <a:spcPts val="400"/>
              </a:spcAft>
              <a:buClr>
                <a:schemeClr val="dk2"/>
              </a:buClr>
              <a:buFont typeface="Noto Symbol"/>
              <a:buChar char="→"/>
              <a:defRPr/>
            </a:lvl2pPr>
            <a:lvl3pPr algn="l" rtl="0" marR="0" indent="-144144" marL="714375">
              <a:spcBef>
                <a:spcPts val="360"/>
              </a:spcBef>
              <a:spcAft>
                <a:spcPts val="400"/>
              </a:spcAft>
              <a:buClr>
                <a:schemeClr val="dk2"/>
              </a:buClr>
              <a:buFont typeface="Arial"/>
              <a:buChar char="•"/>
              <a:defRPr/>
            </a:lvl3pPr>
            <a:lvl4pPr algn="l" rtl="0" marR="0" indent="-170814" marL="993775">
              <a:spcBef>
                <a:spcPts val="320"/>
              </a:spcBef>
              <a:spcAft>
                <a:spcPts val="400"/>
              </a:spcAft>
              <a:buClr>
                <a:schemeClr val="dk2"/>
              </a:buClr>
              <a:buFont typeface="Arial"/>
              <a:buChar char="•"/>
              <a:defRPr/>
            </a:lvl4pPr>
            <a:lvl5pPr algn="l" rtl="0" marR="0" indent="-155575" marL="1247775">
              <a:spcBef>
                <a:spcPts val="320"/>
              </a:spcBef>
              <a:spcAft>
                <a:spcPts val="400"/>
              </a:spcAft>
              <a:buClr>
                <a:schemeClr val="dk1"/>
              </a:buClr>
              <a:buFont typeface="Arial"/>
              <a:buChar char="•"/>
              <a:defRPr/>
            </a:lvl5pPr>
            <a:lvl6pPr algn="l" rtl="0" marR="0" indent="-156988" marL="1706388">
              <a:spcBef>
                <a:spcPts val="320"/>
              </a:spcBef>
              <a:spcAft>
                <a:spcPts val="400"/>
              </a:spcAft>
              <a:buClr>
                <a:schemeClr val="dk1"/>
              </a:buClr>
              <a:buFont typeface="Arial"/>
              <a:buChar char="•"/>
              <a:defRPr/>
            </a:lvl6pPr>
            <a:lvl7pPr algn="l" rtl="0" marR="0" indent="-156941" marL="2163541">
              <a:spcBef>
                <a:spcPts val="320"/>
              </a:spcBef>
              <a:spcAft>
                <a:spcPts val="400"/>
              </a:spcAft>
              <a:buClr>
                <a:schemeClr val="dk1"/>
              </a:buClr>
              <a:buFont typeface="Arial"/>
              <a:buChar char="•"/>
              <a:defRPr/>
            </a:lvl7pPr>
            <a:lvl8pPr algn="l" rtl="0" marR="0" indent="-156894" marL="2620694">
              <a:spcBef>
                <a:spcPts val="320"/>
              </a:spcBef>
              <a:spcAft>
                <a:spcPts val="400"/>
              </a:spcAft>
              <a:buClr>
                <a:schemeClr val="dk1"/>
              </a:buClr>
              <a:buFont typeface="Arial"/>
              <a:buChar char="•"/>
              <a:defRPr/>
            </a:lvl8pPr>
            <a:lvl9pPr algn="l" rtl="0" marR="0" indent="-156847" marL="3077847">
              <a:spcBef>
                <a:spcPts val="320"/>
              </a:spcBef>
              <a:spcAft>
                <a:spcPts val="400"/>
              </a:spcAft>
              <a:buClr>
                <a:schemeClr val="dk1"/>
              </a:buClr>
              <a:buFont typeface="Arial"/>
              <a:buChar char="•"/>
              <a:defRPr/>
            </a:lvl9pPr>
          </a:lstStyle>
          <a:p/>
        </p:txBody>
      </p:sp>
      <p:sp>
        <p:nvSpPr>
          <p:cNvPr id="25" name="Shape 25"/>
          <p:cNvSpPr txBox="1"/>
          <p:nvPr>
            <p:ph idx="10" type="dt"/>
          </p:nvPr>
        </p:nvSpPr>
        <p:spPr>
          <a:xfrm>
            <a:off y="5006577" x="457200"/>
            <a:ext cy="108600"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12654" marL="457154">
              <a:spcBef>
                <a:spcPts val="0"/>
              </a:spcBef>
              <a:defRPr/>
            </a:lvl2pPr>
            <a:lvl3pPr algn="l" rtl="0" marR="0" indent="-12606" marL="914306">
              <a:spcBef>
                <a:spcPts val="0"/>
              </a:spcBef>
              <a:defRPr/>
            </a:lvl3pPr>
            <a:lvl4pPr algn="l" rtl="0" marR="0" indent="-12560" marL="1371460">
              <a:spcBef>
                <a:spcPts val="0"/>
              </a:spcBef>
              <a:defRPr/>
            </a:lvl4pPr>
            <a:lvl5pPr algn="l" rtl="0" marR="0" indent="-12513" marL="1828613">
              <a:spcBef>
                <a:spcPts val="0"/>
              </a:spcBef>
              <a:defRPr/>
            </a:lvl5pPr>
            <a:lvl6pPr algn="l" rtl="0" marR="0" indent="-12466" marL="2285766">
              <a:spcBef>
                <a:spcPts val="0"/>
              </a:spcBef>
              <a:defRPr/>
            </a:lvl6pPr>
            <a:lvl7pPr algn="l" rtl="0" marR="0" indent="-12419" marL="2742919">
              <a:spcBef>
                <a:spcPts val="0"/>
              </a:spcBef>
              <a:defRPr/>
            </a:lvl7pPr>
            <a:lvl8pPr algn="l" rtl="0" marR="0" indent="-12372" marL="3200072">
              <a:spcBef>
                <a:spcPts val="0"/>
              </a:spcBef>
              <a:defRPr/>
            </a:lvl8pPr>
            <a:lvl9pPr algn="l" rtl="0" marR="0" indent="-12326" marL="3657226">
              <a:spcBef>
                <a:spcPts val="0"/>
              </a:spcBef>
              <a:defRPr/>
            </a:lvl9pPr>
          </a:lstStyle>
          <a:p/>
        </p:txBody>
      </p:sp>
      <p:sp>
        <p:nvSpPr>
          <p:cNvPr id="26" name="Shape 26"/>
          <p:cNvSpPr txBox="1"/>
          <p:nvPr>
            <p:ph idx="11" type="ftr"/>
          </p:nvPr>
        </p:nvSpPr>
        <p:spPr>
          <a:xfrm>
            <a:off y="5006577" x="3124200"/>
            <a:ext cy="108600"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12654" marL="457154">
              <a:spcBef>
                <a:spcPts val="0"/>
              </a:spcBef>
              <a:defRPr/>
            </a:lvl2pPr>
            <a:lvl3pPr algn="l" rtl="0" marR="0" indent="-12606" marL="914306">
              <a:spcBef>
                <a:spcPts val="0"/>
              </a:spcBef>
              <a:defRPr/>
            </a:lvl3pPr>
            <a:lvl4pPr algn="l" rtl="0" marR="0" indent="-12560" marL="1371460">
              <a:spcBef>
                <a:spcPts val="0"/>
              </a:spcBef>
              <a:defRPr/>
            </a:lvl4pPr>
            <a:lvl5pPr algn="l" rtl="0" marR="0" indent="-12513" marL="1828613">
              <a:spcBef>
                <a:spcPts val="0"/>
              </a:spcBef>
              <a:defRPr/>
            </a:lvl5pPr>
            <a:lvl6pPr algn="l" rtl="0" marR="0" indent="-12466" marL="2285766">
              <a:spcBef>
                <a:spcPts val="0"/>
              </a:spcBef>
              <a:defRPr/>
            </a:lvl6pPr>
            <a:lvl7pPr algn="l" rtl="0" marR="0" indent="-12419" marL="2742919">
              <a:spcBef>
                <a:spcPts val="0"/>
              </a:spcBef>
              <a:defRPr/>
            </a:lvl7pPr>
            <a:lvl8pPr algn="l" rtl="0" marR="0" indent="-12372" marL="3200072">
              <a:spcBef>
                <a:spcPts val="0"/>
              </a:spcBef>
              <a:defRPr/>
            </a:lvl8pPr>
            <a:lvl9pPr algn="l" rtl="0" marR="0" indent="-12326" marL="3657226">
              <a:spcBef>
                <a:spcPts val="0"/>
              </a:spcBef>
              <a:defRPr/>
            </a:lvl9pPr>
          </a:lstStyle>
          <a:p/>
        </p:txBody>
      </p:sp>
      <p:sp>
        <p:nvSpPr>
          <p:cNvPr id="27" name="Shape 27"/>
          <p:cNvSpPr txBox="1"/>
          <p:nvPr>
            <p:ph idx="12" type="sldNum"/>
          </p:nvPr>
        </p:nvSpPr>
        <p:spPr>
          <a:xfrm>
            <a:off y="5006577" x="6553200"/>
            <a:ext cy="108600"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12654" marL="457154">
              <a:spcBef>
                <a:spcPts val="0"/>
              </a:spcBef>
              <a:defRPr/>
            </a:lvl2pPr>
            <a:lvl3pPr algn="l" rtl="0" marR="0" indent="-12606" marL="914306">
              <a:spcBef>
                <a:spcPts val="0"/>
              </a:spcBef>
              <a:defRPr/>
            </a:lvl3pPr>
            <a:lvl4pPr algn="l" rtl="0" marR="0" indent="-12560" marL="1371460">
              <a:spcBef>
                <a:spcPts val="0"/>
              </a:spcBef>
              <a:defRPr/>
            </a:lvl4pPr>
            <a:lvl5pPr algn="l" rtl="0" marR="0" indent="-12513" marL="1828613">
              <a:spcBef>
                <a:spcPts val="0"/>
              </a:spcBef>
              <a:defRPr/>
            </a:lvl5pPr>
            <a:lvl6pPr algn="l" rtl="0" marR="0" indent="-12466" marL="2285766">
              <a:spcBef>
                <a:spcPts val="0"/>
              </a:spcBef>
              <a:defRPr/>
            </a:lvl6pPr>
            <a:lvl7pPr algn="l" rtl="0" marR="0" indent="-12419" marL="2742919">
              <a:spcBef>
                <a:spcPts val="0"/>
              </a:spcBef>
              <a:defRPr/>
            </a:lvl7pPr>
            <a:lvl8pPr algn="l" rtl="0" marR="0" indent="-12372" marL="3200072">
              <a:spcBef>
                <a:spcPts val="0"/>
              </a:spcBef>
              <a:defRPr/>
            </a:lvl8pPr>
            <a:lvl9pPr algn="l" rtl="0" marR="0" indent="-12326" marL="3657226">
              <a:spcBef>
                <a:spcPts val="0"/>
              </a:spcBef>
              <a:defRPr/>
            </a:lvl9pPr>
          </a:lstStyle>
          <a:p/>
        </p:txBody>
      </p:sp>
    </p:spTree>
  </p:cSld>
  <p:clrMap accent2="accent2" accent3="accent3" accent4="accent4" accent5="accent5" accent6="accent6" hlink="hlink" tx2="lt2" tx1="dk1" bg2="dk2" bg1="lt1" folHlink="folHlink" accent1="accent1"/>
  <p:sldLayoutIdLst>
    <p:sldLayoutId id="2147483654"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 name="Shape 32"/>
        <p:cNvGrpSpPr/>
        <p:nvPr/>
      </p:nvGrpSpPr>
      <p:grpSpPr>
        <a:xfrm>
          <a:off y="0" x="0"/>
          <a:ext cy="0" cx="0"/>
          <a:chOff y="0" x="0"/>
          <a:chExt cy="0" cx="0"/>
        </a:xfrm>
      </p:grpSpPr>
      <p:sp>
        <p:nvSpPr>
          <p:cNvPr id="33" name="Shape 33"/>
          <p:cNvSpPr txBox="1"/>
          <p:nvPr>
            <p:ph type="title"/>
          </p:nvPr>
        </p:nvSpPr>
        <p:spPr>
          <a:xfrm>
            <a:off y="404812" x="628650"/>
            <a:ext cy="971700" cx="7413599"/>
          </a:xfrm>
          <a:prstGeom prst="rect">
            <a:avLst/>
          </a:prstGeom>
          <a:noFill/>
          <a:ln>
            <a:noFill/>
          </a:ln>
        </p:spPr>
        <p:txBody>
          <a:bodyPr bIns="91425" rIns="91425" lIns="91425" tIns="91425" anchor="t"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12654" marL="457154">
              <a:spcBef>
                <a:spcPts val="0"/>
              </a:spcBef>
              <a:spcAft>
                <a:spcPts val="0"/>
              </a:spcAft>
              <a:defRPr/>
            </a:lvl6pPr>
            <a:lvl7pPr algn="l" rtl="0" marR="0" indent="-12606" marL="914306">
              <a:spcBef>
                <a:spcPts val="0"/>
              </a:spcBef>
              <a:spcAft>
                <a:spcPts val="0"/>
              </a:spcAft>
              <a:defRPr/>
            </a:lvl7pPr>
            <a:lvl8pPr algn="l" rtl="0" marR="0" indent="-12560" marL="1371460">
              <a:spcBef>
                <a:spcPts val="0"/>
              </a:spcBef>
              <a:spcAft>
                <a:spcPts val="0"/>
              </a:spcAft>
              <a:defRPr/>
            </a:lvl8pPr>
            <a:lvl9pPr algn="l" rtl="0" marR="0" indent="-12513" marL="1828613">
              <a:spcBef>
                <a:spcPts val="0"/>
              </a:spcBef>
              <a:spcAft>
                <a:spcPts val="0"/>
              </a:spcAft>
              <a:defRPr/>
            </a:lvl9pPr>
          </a:lstStyle>
          <a:p/>
        </p:txBody>
      </p:sp>
      <p:sp>
        <p:nvSpPr>
          <p:cNvPr id="34" name="Shape 34"/>
          <p:cNvSpPr txBox="1"/>
          <p:nvPr>
            <p:ph idx="1" type="body"/>
          </p:nvPr>
        </p:nvSpPr>
        <p:spPr>
          <a:xfrm>
            <a:off y="1429940" x="628650"/>
            <a:ext cy="2888400" cx="7413599"/>
          </a:xfrm>
          <a:prstGeom prst="rect">
            <a:avLst/>
          </a:prstGeom>
          <a:noFill/>
          <a:ln>
            <a:noFill/>
          </a:ln>
        </p:spPr>
        <p:txBody>
          <a:bodyPr bIns="91425" rIns="91425" lIns="91425" tIns="91425" anchor="t" anchorCtr="0"/>
          <a:lstStyle>
            <a:lvl1pPr algn="l" rtl="0" marR="0" indent="-341312" marL="341312">
              <a:spcBef>
                <a:spcPts val="400"/>
              </a:spcBef>
              <a:spcAft>
                <a:spcPts val="400"/>
              </a:spcAft>
              <a:defRPr/>
            </a:lvl1pPr>
            <a:lvl2pPr algn="l" rtl="0" marR="0" indent="-298450" marL="450850">
              <a:spcBef>
                <a:spcPts val="400"/>
              </a:spcBef>
              <a:spcAft>
                <a:spcPts val="400"/>
              </a:spcAft>
              <a:buClr>
                <a:schemeClr val="dk2"/>
              </a:buClr>
              <a:buFont typeface="Noto Symbol"/>
              <a:buChar char="→"/>
              <a:defRPr/>
            </a:lvl2pPr>
            <a:lvl3pPr algn="l" rtl="0" marR="0" indent="-144144" marL="714375">
              <a:spcBef>
                <a:spcPts val="360"/>
              </a:spcBef>
              <a:spcAft>
                <a:spcPts val="400"/>
              </a:spcAft>
              <a:buClr>
                <a:schemeClr val="dk2"/>
              </a:buClr>
              <a:buFont typeface="Arial"/>
              <a:buChar char="•"/>
              <a:defRPr/>
            </a:lvl3pPr>
            <a:lvl4pPr algn="l" rtl="0" marR="0" indent="-170814" marL="993775">
              <a:spcBef>
                <a:spcPts val="320"/>
              </a:spcBef>
              <a:spcAft>
                <a:spcPts val="400"/>
              </a:spcAft>
              <a:buClr>
                <a:schemeClr val="dk2"/>
              </a:buClr>
              <a:buFont typeface="Arial"/>
              <a:buChar char="•"/>
              <a:defRPr/>
            </a:lvl4pPr>
            <a:lvl5pPr algn="l" rtl="0" marR="0" indent="-155575" marL="1247775">
              <a:spcBef>
                <a:spcPts val="320"/>
              </a:spcBef>
              <a:spcAft>
                <a:spcPts val="400"/>
              </a:spcAft>
              <a:buClr>
                <a:schemeClr val="dk1"/>
              </a:buClr>
              <a:buFont typeface="Arial"/>
              <a:buChar char="•"/>
              <a:defRPr/>
            </a:lvl5pPr>
            <a:lvl6pPr algn="l" rtl="0" marR="0" indent="-156988" marL="1706388">
              <a:spcBef>
                <a:spcPts val="320"/>
              </a:spcBef>
              <a:spcAft>
                <a:spcPts val="400"/>
              </a:spcAft>
              <a:buClr>
                <a:schemeClr val="dk1"/>
              </a:buClr>
              <a:buFont typeface="Arial"/>
              <a:buChar char="•"/>
              <a:defRPr/>
            </a:lvl6pPr>
            <a:lvl7pPr algn="l" rtl="0" marR="0" indent="-156941" marL="2163541">
              <a:spcBef>
                <a:spcPts val="320"/>
              </a:spcBef>
              <a:spcAft>
                <a:spcPts val="400"/>
              </a:spcAft>
              <a:buClr>
                <a:schemeClr val="dk1"/>
              </a:buClr>
              <a:buFont typeface="Arial"/>
              <a:buChar char="•"/>
              <a:defRPr/>
            </a:lvl7pPr>
            <a:lvl8pPr algn="l" rtl="0" marR="0" indent="-156894" marL="2620694">
              <a:spcBef>
                <a:spcPts val="320"/>
              </a:spcBef>
              <a:spcAft>
                <a:spcPts val="400"/>
              </a:spcAft>
              <a:buClr>
                <a:schemeClr val="dk1"/>
              </a:buClr>
              <a:buFont typeface="Arial"/>
              <a:buChar char="•"/>
              <a:defRPr/>
            </a:lvl8pPr>
            <a:lvl9pPr algn="l" rtl="0" marR="0" indent="-156847" marL="3077847">
              <a:spcBef>
                <a:spcPts val="320"/>
              </a:spcBef>
              <a:spcAft>
                <a:spcPts val="400"/>
              </a:spcAft>
              <a:buClr>
                <a:schemeClr val="dk1"/>
              </a:buClr>
              <a:buFont typeface="Arial"/>
              <a:buChar char="•"/>
              <a:defRPr/>
            </a:lvl9pPr>
          </a:lstStyle>
          <a:p/>
        </p:txBody>
      </p:sp>
      <p:sp>
        <p:nvSpPr>
          <p:cNvPr id="35" name="Shape 35"/>
          <p:cNvSpPr txBox="1"/>
          <p:nvPr>
            <p:ph idx="10" type="dt"/>
          </p:nvPr>
        </p:nvSpPr>
        <p:spPr>
          <a:xfrm>
            <a:off y="5006577" x="457200"/>
            <a:ext cy="108600"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12654" marL="457154">
              <a:spcBef>
                <a:spcPts val="0"/>
              </a:spcBef>
              <a:defRPr/>
            </a:lvl2pPr>
            <a:lvl3pPr algn="l" rtl="0" marR="0" indent="-12606" marL="914306">
              <a:spcBef>
                <a:spcPts val="0"/>
              </a:spcBef>
              <a:defRPr/>
            </a:lvl3pPr>
            <a:lvl4pPr algn="l" rtl="0" marR="0" indent="-12560" marL="1371460">
              <a:spcBef>
                <a:spcPts val="0"/>
              </a:spcBef>
              <a:defRPr/>
            </a:lvl4pPr>
            <a:lvl5pPr algn="l" rtl="0" marR="0" indent="-12513" marL="1828613">
              <a:spcBef>
                <a:spcPts val="0"/>
              </a:spcBef>
              <a:defRPr/>
            </a:lvl5pPr>
            <a:lvl6pPr algn="l" rtl="0" marR="0" indent="-12466" marL="2285766">
              <a:spcBef>
                <a:spcPts val="0"/>
              </a:spcBef>
              <a:defRPr/>
            </a:lvl6pPr>
            <a:lvl7pPr algn="l" rtl="0" marR="0" indent="-12419" marL="2742919">
              <a:spcBef>
                <a:spcPts val="0"/>
              </a:spcBef>
              <a:defRPr/>
            </a:lvl7pPr>
            <a:lvl8pPr algn="l" rtl="0" marR="0" indent="-12372" marL="3200072">
              <a:spcBef>
                <a:spcPts val="0"/>
              </a:spcBef>
              <a:defRPr/>
            </a:lvl8pPr>
            <a:lvl9pPr algn="l" rtl="0" marR="0" indent="-12326" marL="3657226">
              <a:spcBef>
                <a:spcPts val="0"/>
              </a:spcBef>
              <a:defRPr/>
            </a:lvl9pPr>
          </a:lstStyle>
          <a:p/>
        </p:txBody>
      </p:sp>
      <p:sp>
        <p:nvSpPr>
          <p:cNvPr id="36" name="Shape 36"/>
          <p:cNvSpPr txBox="1"/>
          <p:nvPr>
            <p:ph idx="11" type="ftr"/>
          </p:nvPr>
        </p:nvSpPr>
        <p:spPr>
          <a:xfrm>
            <a:off y="5006577" x="3124200"/>
            <a:ext cy="108600"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12654" marL="457154">
              <a:spcBef>
                <a:spcPts val="0"/>
              </a:spcBef>
              <a:defRPr/>
            </a:lvl2pPr>
            <a:lvl3pPr algn="l" rtl="0" marR="0" indent="-12606" marL="914306">
              <a:spcBef>
                <a:spcPts val="0"/>
              </a:spcBef>
              <a:defRPr/>
            </a:lvl3pPr>
            <a:lvl4pPr algn="l" rtl="0" marR="0" indent="-12560" marL="1371460">
              <a:spcBef>
                <a:spcPts val="0"/>
              </a:spcBef>
              <a:defRPr/>
            </a:lvl4pPr>
            <a:lvl5pPr algn="l" rtl="0" marR="0" indent="-12513" marL="1828613">
              <a:spcBef>
                <a:spcPts val="0"/>
              </a:spcBef>
              <a:defRPr/>
            </a:lvl5pPr>
            <a:lvl6pPr algn="l" rtl="0" marR="0" indent="-12466" marL="2285766">
              <a:spcBef>
                <a:spcPts val="0"/>
              </a:spcBef>
              <a:defRPr/>
            </a:lvl6pPr>
            <a:lvl7pPr algn="l" rtl="0" marR="0" indent="-12419" marL="2742919">
              <a:spcBef>
                <a:spcPts val="0"/>
              </a:spcBef>
              <a:defRPr/>
            </a:lvl7pPr>
            <a:lvl8pPr algn="l" rtl="0" marR="0" indent="-12372" marL="3200072">
              <a:spcBef>
                <a:spcPts val="0"/>
              </a:spcBef>
              <a:defRPr/>
            </a:lvl8pPr>
            <a:lvl9pPr algn="l" rtl="0" marR="0" indent="-12326" marL="3657226">
              <a:spcBef>
                <a:spcPts val="0"/>
              </a:spcBef>
              <a:defRPr/>
            </a:lvl9pPr>
          </a:lstStyle>
          <a:p/>
        </p:txBody>
      </p:sp>
      <p:sp>
        <p:nvSpPr>
          <p:cNvPr id="37" name="Shape 37"/>
          <p:cNvSpPr txBox="1"/>
          <p:nvPr>
            <p:ph idx="12" type="sldNum"/>
          </p:nvPr>
        </p:nvSpPr>
        <p:spPr>
          <a:xfrm>
            <a:off y="5006577" x="6553200"/>
            <a:ext cy="108600"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12654" marL="457154">
              <a:spcBef>
                <a:spcPts val="0"/>
              </a:spcBef>
              <a:defRPr/>
            </a:lvl2pPr>
            <a:lvl3pPr algn="l" rtl="0" marR="0" indent="-12606" marL="914306">
              <a:spcBef>
                <a:spcPts val="0"/>
              </a:spcBef>
              <a:defRPr/>
            </a:lvl3pPr>
            <a:lvl4pPr algn="l" rtl="0" marR="0" indent="-12560" marL="1371460">
              <a:spcBef>
                <a:spcPts val="0"/>
              </a:spcBef>
              <a:defRPr/>
            </a:lvl4pPr>
            <a:lvl5pPr algn="l" rtl="0" marR="0" indent="-12513" marL="1828613">
              <a:spcBef>
                <a:spcPts val="0"/>
              </a:spcBef>
              <a:defRPr/>
            </a:lvl5pPr>
            <a:lvl6pPr algn="l" rtl="0" marR="0" indent="-12466" marL="2285766">
              <a:spcBef>
                <a:spcPts val="0"/>
              </a:spcBef>
              <a:defRPr/>
            </a:lvl6pPr>
            <a:lvl7pPr algn="l" rtl="0" marR="0" indent="-12419" marL="2742919">
              <a:spcBef>
                <a:spcPts val="0"/>
              </a:spcBef>
              <a:defRPr/>
            </a:lvl7pPr>
            <a:lvl8pPr algn="l" rtl="0" marR="0" indent="-12372" marL="3200072">
              <a:spcBef>
                <a:spcPts val="0"/>
              </a:spcBef>
              <a:defRPr/>
            </a:lvl8pPr>
            <a:lvl9pPr algn="l" rtl="0" marR="0" indent="-12326" marL="3657226">
              <a:spcBef>
                <a:spcPts val="0"/>
              </a:spcBef>
              <a:defRPr/>
            </a:lvl9pPr>
          </a:lstStyle>
          <a:p/>
        </p:txBody>
      </p:sp>
    </p:spTree>
  </p:cSld>
  <p:clrMap accent2="accent2" accent3="accent3" accent4="accent4" accent5="accent5" accent6="accent6" hlink="hlink" tx2="lt2" tx1="dk1" bg2="dk2" bg1="lt1" folHlink="folHlink" accent1="accent1"/>
  <p:sldLayoutIdLst>
    <p:sldLayoutId id="2147483655"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7.xml" Type="http://schemas.openxmlformats.org/officeDocument/2006/relationships/slideLayout" Id="rId1"/><Relationship Target="../media/image01.png" Type="http://schemas.openxmlformats.org/officeDocument/2006/relationships/image" Id="rId4"/><Relationship Target="../media/image02.png" Type="http://schemas.openxmlformats.org/officeDocument/2006/relationships/image" Id="rId3"/><Relationship Target="../media/image00.png" Type="http://schemas.openxmlformats.org/officeDocument/2006/relationships/image"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7.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7.xml" Type="http://schemas.openxmlformats.org/officeDocument/2006/relationships/slideLayout" Id="rId1"/><Relationship Target="../media/image03.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7.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7.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7.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http://www.europeanafashion.eu/portal/home.html" Type="http://schemas.openxmlformats.org/officeDocument/2006/relationships/hyperlink" TargetMode="External" Id="rId12"/><Relationship Target="http://hispana.mcu.es/es/estaticos/contenido.cmd?pagina=estaticos/presentacion" Type="http://schemas.openxmlformats.org/officeDocument/2006/relationships/hyperlink" TargetMode="External" Id="rId13"/><Relationship Target="../slideLayouts/slideLayout8.xml" Type="http://schemas.openxmlformats.org/officeDocument/2006/relationships/slideLayout" Id="rId1"/><Relationship Target="http://fbc.pionier.net.pl/owoc?action=ChangeLanguageAction&amp;language=en" Type="http://schemas.openxmlformats.org/officeDocument/2006/relationships/hyperlink" TargetMode="External" Id="rId4"/><Relationship Target="http://www.europeanfilmgateway.eu/" Type="http://schemas.openxmlformats.org/officeDocument/2006/relationships/hyperlink" TargetMode="External" Id="rId10"/><Relationship Target="http://www.theeuropeanlibrary.org/" Type="http://schemas.openxmlformats.org/officeDocument/2006/relationships/hyperlink" TargetMode="External" Id="rId3"/><Relationship Target="https://www.deutsche-digitale-bibliothek.de" Type="http://schemas.openxmlformats.org/officeDocument/2006/relationships/hyperlink" TargetMode="External" Id="rId11"/><Relationship Target="http://www.euscreen.eu/" Type="http://schemas.openxmlformats.org/officeDocument/2006/relationships/hyperlink" TargetMode="External" Id="rId9"/><Relationship Target="http://www.culturaitalia.it/" Type="http://schemas.openxmlformats.org/officeDocument/2006/relationships/hyperlink" TargetMode="External" Id="rId6"/><Relationship Target="http://www.apex-project.eu/" Type="http://schemas.openxmlformats.org/officeDocument/2006/relationships/hyperlink" TargetMode="External" Id="rId5"/><Relationship Target="http://www.peoplesheritage.eu/content/about_hope.htm" Type="http://schemas.openxmlformats.org/officeDocument/2006/relationships/hyperlink" TargetMode="External" Id="rId8"/><Relationship Target="http://europeana.eu/" Type="http://schemas.openxmlformats.org/officeDocument/2006/relationships/hyperlink" TargetMode="External" Id="rId7"/></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7.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7.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y="0" x="0"/>
          <a:ext cy="0" cx="0"/>
          <a:chOff y="0" x="0"/>
          <a:chExt cy="0" cx="0"/>
        </a:xfrm>
      </p:grpSpPr>
      <p:pic>
        <p:nvPicPr>
          <p:cNvPr id="42" name="Shape 42"/>
          <p:cNvPicPr preferRelativeResize="0"/>
          <p:nvPr/>
        </p:nvPicPr>
        <p:blipFill>
          <a:blip r:embed="rId3">
            <a:alphaModFix/>
          </a:blip>
          <a:stretch>
            <a:fillRect/>
          </a:stretch>
        </p:blipFill>
        <p:spPr>
          <a:xfrm>
            <a:off y="0" x="-77125"/>
            <a:ext cy="5555374" cx="9144000"/>
          </a:xfrm>
          <a:prstGeom prst="rect">
            <a:avLst/>
          </a:prstGeom>
          <a:noFill/>
          <a:ln>
            <a:noFill/>
          </a:ln>
        </p:spPr>
      </p:pic>
      <p:pic>
        <p:nvPicPr>
          <p:cNvPr id="43" name="Shape 43"/>
          <p:cNvPicPr preferRelativeResize="0"/>
          <p:nvPr/>
        </p:nvPicPr>
        <p:blipFill rotWithShape="1">
          <a:blip r:embed="rId4">
            <a:alphaModFix/>
          </a:blip>
          <a:srcRect t="0" b="0" r="0" l="0"/>
          <a:stretch/>
        </p:blipFill>
        <p:spPr>
          <a:xfrm>
            <a:off y="261150" x="6136375"/>
            <a:ext cy="1424700" cx="2604600"/>
          </a:xfrm>
          <a:prstGeom prst="rect">
            <a:avLst/>
          </a:prstGeom>
          <a:noFill/>
          <a:ln>
            <a:noFill/>
          </a:ln>
        </p:spPr>
      </p:pic>
      <p:sp>
        <p:nvSpPr>
          <p:cNvPr id="44" name="Shape 44"/>
          <p:cNvSpPr txBox="1"/>
          <p:nvPr/>
        </p:nvSpPr>
        <p:spPr>
          <a:xfrm>
            <a:off y="3173775" x="-77125"/>
            <a:ext cy="1424700" cx="9144000"/>
          </a:xfrm>
          <a:prstGeom prst="rect">
            <a:avLst/>
          </a:prstGeom>
          <a:solidFill>
            <a:srgbClr val="D9D9D9">
              <a:alpha val="83530"/>
            </a:srgbClr>
          </a:solidFill>
          <a:ln w="9525" cap="rnd">
            <a:solidFill>
              <a:schemeClr val="lt1"/>
            </a:solidFill>
            <a:prstDash val="solid"/>
            <a:miter/>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SzPct val="25000"/>
              <a:buNone/>
            </a:pPr>
            <a:r>
              <a:rPr sz="3600" lang="en-GB">
                <a:solidFill>
                  <a:schemeClr val="dk1"/>
                </a:solidFill>
                <a:latin typeface="Calibri"/>
                <a:ea typeface="Calibri"/>
                <a:cs typeface="Calibri"/>
                <a:sym typeface="Calibri"/>
              </a:rPr>
              <a:t>Challenges and Issues for Aggregators</a:t>
            </a:r>
          </a:p>
          <a:p>
            <a:pPr algn="ctr" rtl="0" lvl="0" marR="0" indent="0" marL="0">
              <a:lnSpc>
                <a:spcPct val="100000"/>
              </a:lnSpc>
              <a:spcBef>
                <a:spcPts val="0"/>
              </a:spcBef>
              <a:spcAft>
                <a:spcPts val="0"/>
              </a:spcAft>
              <a:buSzPct val="25000"/>
              <a:buNone/>
            </a:pPr>
            <a:r>
              <a:rPr sz="2400" lang="en-GB">
                <a:solidFill>
                  <a:schemeClr val="dk1"/>
                </a:solidFill>
                <a:latin typeface="Calibri"/>
                <a:ea typeface="Calibri"/>
                <a:cs typeface="Calibri"/>
                <a:sym typeface="Calibri"/>
              </a:rPr>
              <a:t>Alastair Dunning, Julia Fallon, Pavel Kats</a:t>
            </a:r>
          </a:p>
          <a:p>
            <a:pPr algn="ctr" rtl="0" lvl="0" marR="0" indent="0" marL="0">
              <a:lnSpc>
                <a:spcPct val="100000"/>
              </a:lnSpc>
              <a:spcBef>
                <a:spcPts val="0"/>
              </a:spcBef>
              <a:spcAft>
                <a:spcPts val="0"/>
              </a:spcAft>
              <a:buSzPct val="25000"/>
              <a:buNone/>
            </a:pPr>
            <a:r>
              <a:rPr sz="1800" lang="en-GB">
                <a:solidFill>
                  <a:schemeClr val="dk1"/>
                </a:solidFill>
                <a:latin typeface="Calibri"/>
                <a:ea typeface="Calibri"/>
                <a:cs typeface="Calibri"/>
                <a:sym typeface="Calibri"/>
              </a:rPr>
              <a:t>October  2014</a:t>
            </a:r>
          </a:p>
        </p:txBody>
      </p:sp>
      <p:pic>
        <p:nvPicPr>
          <p:cNvPr id="45" name="Shape 45"/>
          <p:cNvPicPr preferRelativeResize="0"/>
          <p:nvPr/>
        </p:nvPicPr>
        <p:blipFill>
          <a:blip r:embed="rId5">
            <a:alphaModFix/>
          </a:blip>
          <a:stretch>
            <a:fillRect/>
          </a:stretch>
        </p:blipFill>
        <p:spPr>
          <a:xfrm>
            <a:off y="4921850" x="8275550"/>
            <a:ext cy="221649" cx="6372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type="ctrTitle"/>
          </p:nvPr>
        </p:nvSpPr>
        <p:spPr>
          <a:xfrm>
            <a:off y="1018700" x="1097250"/>
            <a:ext cy="2401499" cx="6949499"/>
          </a:xfrm>
          <a:prstGeom prst="rect">
            <a:avLst/>
          </a:prstGeom>
          <a:ln>
            <a:noFill/>
          </a:ln>
        </p:spPr>
        <p:txBody>
          <a:bodyPr bIns="91425" rIns="91425" lIns="91425" tIns="91425" anchor="ctr" anchorCtr="0">
            <a:noAutofit/>
          </a:bodyPr>
          <a:lstStyle/>
          <a:p>
            <a:pPr rtl="0" lvl="0">
              <a:spcBef>
                <a:spcPts val="0"/>
              </a:spcBef>
              <a:buNone/>
            </a:pPr>
            <a:r>
              <a:rPr sz="2400" lang="en-GB">
                <a:latin typeface="Calibri"/>
                <a:ea typeface="Calibri"/>
                <a:cs typeface="Calibri"/>
                <a:sym typeface="Calibri"/>
              </a:rPr>
              <a:t>Aggregators need the ability to curate (ingest, map, enrich) their data at greater speed</a:t>
            </a:r>
          </a:p>
          <a:p>
            <a:pPr rtl="0">
              <a:spcBef>
                <a:spcPts val="0"/>
              </a:spcBef>
              <a:buNone/>
            </a:pPr>
            <a:r>
              <a:t/>
            </a:r>
            <a:endParaRPr b="0" sz="1600">
              <a:latin typeface="Calibri"/>
              <a:ea typeface="Calibri"/>
              <a:cs typeface="Calibri"/>
              <a:sym typeface="Calibri"/>
            </a:endParaRPr>
          </a:p>
          <a:p>
            <a:pPr rtl="0" lvl="0" indent="-330200" marL="457200">
              <a:spcBef>
                <a:spcPts val="0"/>
              </a:spcBef>
              <a:buClr>
                <a:schemeClr val="dk1"/>
              </a:buClr>
              <a:buSzPct val="100000"/>
              <a:buFont typeface="Calibri"/>
              <a:buChar char="●"/>
            </a:pPr>
            <a:r>
              <a:rPr b="0" sz="1600" lang="en-GB">
                <a:latin typeface="Calibri"/>
                <a:ea typeface="Calibri"/>
                <a:cs typeface="Calibri"/>
                <a:sym typeface="Calibri"/>
              </a:rPr>
              <a:t>DDB expect to move to 130 data providers to 1000s. Currently can deal with 30,000 records an hour; will need more in the future </a:t>
            </a:r>
          </a:p>
          <a:p>
            <a:pPr rtl="0" lvl="0" indent="-330200" marL="457200">
              <a:spcBef>
                <a:spcPts val="0"/>
              </a:spcBef>
              <a:buClr>
                <a:schemeClr val="dk1"/>
              </a:buClr>
              <a:buSzPct val="100000"/>
              <a:buFont typeface="Calibri"/>
              <a:buChar char="●"/>
            </a:pPr>
            <a:r>
              <a:rPr b="0" sz="1600" lang="en-GB">
                <a:latin typeface="Calibri"/>
                <a:ea typeface="Calibri"/>
                <a:cs typeface="Calibri"/>
                <a:sym typeface="Calibri"/>
              </a:rPr>
              <a:t>TEL needs capacity to manage and enrich several million records</a:t>
            </a:r>
          </a:p>
          <a:p>
            <a:pPr rtl="0" lvl="0" indent="-330200" marL="457200">
              <a:spcBef>
                <a:spcPts val="0"/>
              </a:spcBef>
              <a:buClr>
                <a:schemeClr val="dk1"/>
              </a:buClr>
              <a:buSzPct val="100000"/>
              <a:buFont typeface="Calibri"/>
              <a:buChar char="●"/>
            </a:pPr>
            <a:r>
              <a:rPr b="0" sz="1600" lang="en-GB">
                <a:latin typeface="Calibri"/>
                <a:ea typeface="Calibri"/>
                <a:cs typeface="Calibri"/>
                <a:sym typeface="Calibri"/>
              </a:rPr>
              <a:t>EU Screen needs to deal with larger datasets, and for quicker processing</a:t>
            </a:r>
          </a:p>
          <a:p>
            <a:pPr algn="l" rtl="0" lvl="0">
              <a:spcBef>
                <a:spcPts val="0"/>
              </a:spcBef>
              <a:buNone/>
            </a:pPr>
            <a:r>
              <a:t/>
            </a:r>
            <a:endParaRPr b="0" sz="1600">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ctrTitle"/>
          </p:nvPr>
        </p:nvSpPr>
        <p:spPr>
          <a:xfrm>
            <a:off y="2009300" x="1097250"/>
            <a:ext cy="2570400" cx="6949499"/>
          </a:xfrm>
          <a:prstGeom prst="rect">
            <a:avLst/>
          </a:prstGeom>
        </p:spPr>
        <p:txBody>
          <a:bodyPr bIns="91425" rIns="91425" lIns="91425" tIns="91425" anchor="b" anchorCtr="0">
            <a:noAutofit/>
          </a:bodyPr>
          <a:lstStyle/>
          <a:p>
            <a:pPr rtl="0" lvl="0">
              <a:spcBef>
                <a:spcPts val="0"/>
              </a:spcBef>
              <a:buNone/>
            </a:pPr>
            <a:r>
              <a:rPr sz="2400" lang="en-GB">
                <a:latin typeface="Calibri"/>
                <a:ea typeface="Calibri"/>
                <a:cs typeface="Calibri"/>
                <a:sym typeface="Calibri"/>
              </a:rPr>
              <a:t>Aggregators need better mechanisms for managing identifiers and authority files </a:t>
            </a:r>
          </a:p>
          <a:p>
            <a:pPr rtl="0" lvl="0">
              <a:spcBef>
                <a:spcPts val="0"/>
              </a:spcBef>
              <a:buNone/>
            </a:pPr>
            <a:r>
              <a:t/>
            </a:r>
            <a:endParaRPr b="0" sz="1800">
              <a:latin typeface="Calibri"/>
              <a:ea typeface="Calibri"/>
              <a:cs typeface="Calibri"/>
              <a:sym typeface="Calibri"/>
            </a:endParaRPr>
          </a:p>
          <a:p>
            <a:pPr rtl="0" lvl="0" indent="-342900" marL="457200">
              <a:spcBef>
                <a:spcPts val="0"/>
              </a:spcBef>
              <a:buClr>
                <a:schemeClr val="dk1"/>
              </a:buClr>
              <a:buSzPct val="100000"/>
              <a:buFont typeface="Calibri"/>
              <a:buChar char="●"/>
            </a:pPr>
            <a:r>
              <a:rPr b="0" sz="1800" lang="en-GB">
                <a:latin typeface="Calibri"/>
                <a:ea typeface="Calibri"/>
                <a:cs typeface="Calibri"/>
                <a:sym typeface="Calibri"/>
              </a:rPr>
              <a:t>DDB has massive problems with identifiers. Identifiers are a big problem, because many data providers do not have persistent identifiers, and some systems seem to produce new identifiers with every new ingest. Need some kind of mechanism to help improve this.</a:t>
            </a:r>
          </a:p>
          <a:p>
            <a:pPr rtl="0" lvl="0" indent="-342900" marL="457200">
              <a:spcBef>
                <a:spcPts val="0"/>
              </a:spcBef>
              <a:buClr>
                <a:schemeClr val="dk1"/>
              </a:buClr>
              <a:buSzPct val="100000"/>
              <a:buFont typeface="Calibri"/>
              <a:buChar char="●"/>
            </a:pPr>
            <a:r>
              <a:rPr b="0" sz="1800" lang="en-GB">
                <a:latin typeface="Calibri"/>
                <a:ea typeface="Calibri"/>
                <a:cs typeface="Calibri"/>
                <a:sym typeface="Calibri"/>
              </a:rPr>
              <a:t>EFG wants to work on clustering but automation has not yet been successful, crowdsourcing may help with this ?</a:t>
            </a:r>
          </a:p>
          <a:p>
            <a:pPr rtl="0" lvl="0" indent="-342900" marL="457200">
              <a:spcBef>
                <a:spcPts val="0"/>
              </a:spcBef>
              <a:buClr>
                <a:schemeClr val="dk1"/>
              </a:buClr>
              <a:buSzPct val="100000"/>
              <a:buFont typeface="Calibri"/>
              <a:buChar char="●"/>
            </a:pPr>
            <a:r>
              <a:rPr b="0" sz="1800" lang="en-GB">
                <a:latin typeface="Calibri"/>
                <a:ea typeface="Calibri"/>
                <a:cs typeface="Calibri"/>
                <a:sym typeface="Calibri"/>
              </a:rPr>
              <a:t>Fashion wishes to implement its own authority files for fashion designers. This needs to be reliable</a:t>
            </a:r>
          </a:p>
          <a:p>
            <a:pPr rtl="0" lvl="0" indent="-342900" marL="457200">
              <a:spcBef>
                <a:spcPts val="0"/>
              </a:spcBef>
              <a:buClr>
                <a:schemeClr val="dk1"/>
              </a:buClr>
              <a:buSzPct val="100000"/>
              <a:buFont typeface="Calibri"/>
              <a:buChar char="●"/>
            </a:pPr>
            <a:r>
              <a:rPr b="0" sz="1800" lang="en-GB">
                <a:latin typeface="Calibri"/>
                <a:ea typeface="Calibri"/>
                <a:cs typeface="Calibri"/>
                <a:sym typeface="Calibri"/>
              </a:rPr>
              <a:t>EFG also wants to develop authority files </a:t>
            </a:r>
          </a:p>
          <a:p>
            <a:pPr rtl="0" lvl="0" indent="-342900" marL="457200">
              <a:spcBef>
                <a:spcPts val="0"/>
              </a:spcBef>
              <a:buClr>
                <a:schemeClr val="dk1"/>
              </a:buClr>
              <a:buSzPct val="100000"/>
              <a:buFont typeface="Calibri"/>
              <a:buChar char="●"/>
            </a:pPr>
            <a:r>
              <a:rPr b="0" sz="1800" lang="en-GB">
                <a:latin typeface="Calibri"/>
                <a:ea typeface="Calibri"/>
                <a:cs typeface="Calibri"/>
                <a:sym typeface="Calibri"/>
              </a:rPr>
              <a:t>Cultura Italia wants to maintain and update its SKOSified thesaurus to allow for cross-domain enrichment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type="ctrTitle"/>
          </p:nvPr>
        </p:nvSpPr>
        <p:spPr>
          <a:xfrm>
            <a:off y="870025" x="971975"/>
            <a:ext cy="3180599" cx="6949499"/>
          </a:xfrm>
          <a:prstGeom prst="rect">
            <a:avLst/>
          </a:prstGeom>
        </p:spPr>
        <p:txBody>
          <a:bodyPr bIns="91425" rIns="91425" lIns="91425" tIns="91425" anchor="ctr" anchorCtr="0">
            <a:noAutofit/>
          </a:bodyPr>
          <a:lstStyle/>
          <a:p>
            <a:pPr rtl="0" lvl="0">
              <a:spcBef>
                <a:spcPts val="0"/>
              </a:spcBef>
              <a:buNone/>
            </a:pPr>
            <a:r>
              <a:rPr sz="2400" lang="en-GB">
                <a:latin typeface="Calibri"/>
                <a:ea typeface="Calibri"/>
                <a:cs typeface="Calibri"/>
                <a:sym typeface="Calibri"/>
              </a:rPr>
              <a:t>Many see possibilities for enrichment, but do not have the tools for it</a:t>
            </a:r>
          </a:p>
          <a:p>
            <a:pPr rtl="0">
              <a:spcBef>
                <a:spcPts val="0"/>
              </a:spcBef>
              <a:buNone/>
            </a:pPr>
            <a:r>
              <a:t/>
            </a:r>
            <a:endParaRPr b="0" sz="1600">
              <a:latin typeface="Calibri"/>
              <a:ea typeface="Calibri"/>
              <a:cs typeface="Calibri"/>
              <a:sym typeface="Calibri"/>
            </a:endParaRPr>
          </a:p>
          <a:p>
            <a:pPr rtl="0" lvl="0" indent="-330200" marL="457200">
              <a:spcBef>
                <a:spcPts val="0"/>
              </a:spcBef>
              <a:buClr>
                <a:schemeClr val="dk1"/>
              </a:buClr>
              <a:buSzPct val="100000"/>
              <a:buFont typeface="Calibri"/>
              <a:buChar char="●"/>
            </a:pPr>
            <a:r>
              <a:rPr b="0" sz="1600" lang="en-GB">
                <a:solidFill>
                  <a:srgbClr val="333333"/>
                </a:solidFill>
                <a:latin typeface="Calibri"/>
                <a:ea typeface="Calibri"/>
                <a:cs typeface="Calibri"/>
                <a:sym typeface="Calibri"/>
              </a:rPr>
              <a:t>Fashion wants to do semi-automatic enrichment based on content analysis (e.g. color extraction) or semantic enrichment on metadata</a:t>
            </a:r>
          </a:p>
          <a:p>
            <a:pPr rtl="0" lvl="0" indent="-330200" marL="457200">
              <a:spcBef>
                <a:spcPts val="0"/>
              </a:spcBef>
              <a:buClr>
                <a:schemeClr val="dk1"/>
              </a:buClr>
              <a:buSzPct val="100000"/>
              <a:buFont typeface="Calibri"/>
              <a:buChar char="●"/>
            </a:pPr>
            <a:r>
              <a:rPr b="0" sz="1600" lang="en-GB">
                <a:latin typeface="Calibri"/>
                <a:ea typeface="Calibri"/>
                <a:cs typeface="Calibri"/>
                <a:sym typeface="Calibri"/>
              </a:rPr>
              <a:t>EFG keen on geographical enrichment - do not have tools at the moment</a:t>
            </a:r>
          </a:p>
          <a:p>
            <a:pPr rtl="0" lvl="0" indent="-330200" marL="457200">
              <a:spcBef>
                <a:spcPts val="0"/>
              </a:spcBef>
              <a:buClr>
                <a:schemeClr val="dk1"/>
              </a:buClr>
              <a:buSzPct val="100000"/>
              <a:buFont typeface="Calibri"/>
              <a:buChar char="●"/>
            </a:pPr>
            <a:r>
              <a:rPr b="0" sz="1600" lang="en-GB">
                <a:latin typeface="Calibri"/>
                <a:ea typeface="Calibri"/>
                <a:cs typeface="Calibri"/>
                <a:sym typeface="Calibri"/>
              </a:rPr>
              <a:t>Apex need to improve their enrichment processes before data providers will accept data back </a:t>
            </a:r>
          </a:p>
          <a:p>
            <a:pPr rtl="0" lvl="0" indent="-330200" marL="457200">
              <a:spcBef>
                <a:spcPts val="0"/>
              </a:spcBef>
              <a:buClr>
                <a:schemeClr val="dk1"/>
              </a:buClr>
              <a:buSzPct val="100000"/>
              <a:buFont typeface="Calibri"/>
              <a:buChar char="●"/>
            </a:pPr>
            <a:r>
              <a:rPr b="0" sz="1600" lang="en-GB">
                <a:latin typeface="Calibri"/>
                <a:ea typeface="Calibri"/>
                <a:cs typeface="Calibri"/>
                <a:sym typeface="Calibri"/>
              </a:rPr>
              <a:t>TEL strategy focussed on enriching and aligning data; also need to harmonise what is done by TEL and what is done by Europeana</a:t>
            </a:r>
          </a:p>
          <a:p>
            <a:pPr rtl="0" lvl="0" indent="-330200" marL="457200">
              <a:spcBef>
                <a:spcPts val="0"/>
              </a:spcBef>
              <a:buClr>
                <a:schemeClr val="dk1"/>
              </a:buClr>
              <a:buSzPct val="100000"/>
              <a:buFont typeface="Calibri"/>
              <a:buChar char="●"/>
            </a:pPr>
            <a:r>
              <a:rPr b="0" sz="1600" lang="en-GB">
                <a:latin typeface="Calibri"/>
                <a:ea typeface="Calibri"/>
                <a:cs typeface="Calibri"/>
                <a:sym typeface="Calibri"/>
              </a:rPr>
              <a:t>Poznan mentioned Virtual Transcription Tool as a possible way of enriching data</a:t>
            </a:r>
          </a:p>
          <a:p>
            <a:pPr rtl="0" lvl="0" indent="-330200" marL="457200">
              <a:spcBef>
                <a:spcPts val="0"/>
              </a:spcBef>
              <a:buClr>
                <a:schemeClr val="dk1"/>
              </a:buClr>
              <a:buSzPct val="100000"/>
              <a:buFont typeface="Calibri"/>
              <a:buChar char="●"/>
            </a:pPr>
            <a:r>
              <a:rPr b="0" sz="1600" lang="en-GB">
                <a:latin typeface="Calibri"/>
                <a:ea typeface="Calibri"/>
                <a:cs typeface="Calibri"/>
                <a:sym typeface="Calibri"/>
              </a:rPr>
              <a:t>TEL also mentioned more complex tools and workflows to improve data and quality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ph type="ctrTitle"/>
          </p:nvPr>
        </p:nvSpPr>
        <p:spPr>
          <a:xfrm>
            <a:off y="1094900" x="1097250"/>
            <a:ext cy="2401499" cx="6949499"/>
          </a:xfrm>
          <a:prstGeom prst="rect">
            <a:avLst/>
          </a:prstGeom>
        </p:spPr>
        <p:txBody>
          <a:bodyPr bIns="91425" rIns="91425" lIns="91425" tIns="91425" anchor="ctr" anchorCtr="0">
            <a:noAutofit/>
          </a:bodyPr>
          <a:lstStyle/>
          <a:p>
            <a:pPr algn="l" rtl="0">
              <a:spcBef>
                <a:spcPts val="0"/>
              </a:spcBef>
              <a:buNone/>
            </a:pPr>
            <a:r>
              <a:t/>
            </a:r>
            <a:endParaRPr b="0" sz="1600">
              <a:latin typeface="Calibri"/>
              <a:ea typeface="Calibri"/>
              <a:cs typeface="Calibri"/>
              <a:sym typeface="Calibri"/>
            </a:endParaRPr>
          </a:p>
          <a:p>
            <a:pPr algn="l" rtl="0">
              <a:spcBef>
                <a:spcPts val="0"/>
              </a:spcBef>
              <a:buNone/>
            </a:pPr>
            <a:r>
              <a:rPr b="0" sz="1600" lang="en-GB">
                <a:latin typeface="Calibri"/>
                <a:ea typeface="Calibri"/>
                <a:cs typeface="Calibri"/>
                <a:sym typeface="Calibri"/>
              </a:rPr>
              <a:t>Many aggregators either storing content ....</a:t>
            </a:r>
          </a:p>
          <a:p>
            <a:pPr algn="l" rtl="0">
              <a:spcBef>
                <a:spcPts val="0"/>
              </a:spcBef>
              <a:buNone/>
            </a:pPr>
            <a:r>
              <a:t/>
            </a:r>
            <a:endParaRPr b="0" sz="1600">
              <a:latin typeface="Calibri"/>
              <a:ea typeface="Calibri"/>
              <a:cs typeface="Calibri"/>
              <a:sym typeface="Calibri"/>
            </a:endParaRPr>
          </a:p>
          <a:p>
            <a:pPr algn="l" rtl="0">
              <a:spcBef>
                <a:spcPts val="0"/>
              </a:spcBef>
              <a:buNone/>
            </a:pPr>
            <a:r>
              <a:rPr b="0" sz="1600" lang="en-GB">
                <a:latin typeface="Calibri"/>
                <a:ea typeface="Calibri"/>
                <a:cs typeface="Calibri"/>
                <a:sym typeface="Calibri"/>
              </a:rPr>
              <a:t>* TEL already  store content via their hosting providers</a:t>
            </a:r>
          </a:p>
          <a:p>
            <a:pPr algn="l" rtl="0">
              <a:spcBef>
                <a:spcPts val="0"/>
              </a:spcBef>
              <a:buNone/>
            </a:pPr>
            <a:r>
              <a:rPr b="0" sz="1600" lang="en-GB">
                <a:latin typeface="Calibri"/>
                <a:ea typeface="Calibri"/>
                <a:cs typeface="Calibri"/>
                <a:sym typeface="Calibri"/>
              </a:rPr>
              <a:t>* EU Screen make use of a third party for streaming TV content</a:t>
            </a:r>
          </a:p>
          <a:p>
            <a:pPr algn="l" rtl="0">
              <a:spcBef>
                <a:spcPts val="0"/>
              </a:spcBef>
              <a:buNone/>
            </a:pPr>
            <a:r>
              <a:rPr b="0" sz="1600" lang="en-GB">
                <a:latin typeface="Calibri"/>
                <a:ea typeface="Calibri"/>
                <a:cs typeface="Calibri"/>
                <a:sym typeface="Calibri"/>
              </a:rPr>
              <a:t>* Fashion make use of Amazon </a:t>
            </a:r>
          </a:p>
          <a:p>
            <a:pPr algn="l" rtl="0">
              <a:spcBef>
                <a:spcPts val="0"/>
              </a:spcBef>
              <a:buNone/>
            </a:pPr>
            <a:r>
              <a:rPr b="0" sz="1600" lang="en-GB">
                <a:latin typeface="Calibri"/>
                <a:ea typeface="Calibri"/>
                <a:cs typeface="Calibri"/>
                <a:sym typeface="Calibri"/>
              </a:rPr>
              <a:t>* Hope have their own digital repository </a:t>
            </a:r>
          </a:p>
          <a:p>
            <a:pPr algn="l" rtl="0">
              <a:spcBef>
                <a:spcPts val="0"/>
              </a:spcBef>
              <a:buNone/>
            </a:pPr>
            <a:r>
              <a:t/>
            </a:r>
            <a:endParaRPr b="0" sz="1600">
              <a:latin typeface="Calibri"/>
              <a:ea typeface="Calibri"/>
              <a:cs typeface="Calibri"/>
              <a:sym typeface="Calibri"/>
            </a:endParaRPr>
          </a:p>
          <a:p>
            <a:pPr algn="l" rtl="0">
              <a:spcBef>
                <a:spcPts val="0"/>
              </a:spcBef>
              <a:buNone/>
            </a:pPr>
            <a:r>
              <a:rPr b="0" sz="1600" lang="en-GB">
                <a:latin typeface="Calibri"/>
                <a:ea typeface="Calibri"/>
                <a:cs typeface="Calibri"/>
                <a:sym typeface="Calibri"/>
              </a:rPr>
              <a:t>or considering it as a long-term option</a:t>
            </a:r>
          </a:p>
          <a:p>
            <a:pPr algn="l" rtl="0">
              <a:spcBef>
                <a:spcPts val="0"/>
              </a:spcBef>
              <a:buNone/>
            </a:pPr>
            <a:r>
              <a:t/>
            </a:r>
            <a:endParaRPr b="0" sz="1600">
              <a:latin typeface="Calibri"/>
              <a:ea typeface="Calibri"/>
              <a:cs typeface="Calibri"/>
              <a:sym typeface="Calibri"/>
            </a:endParaRPr>
          </a:p>
          <a:p>
            <a:pPr algn="l" rtl="0" lvl="0">
              <a:spcBef>
                <a:spcPts val="0"/>
              </a:spcBef>
              <a:buNone/>
            </a:pPr>
            <a:r>
              <a:rPr b="0" sz="1600" lang="en-GB">
                <a:latin typeface="Calibri"/>
                <a:ea typeface="Calibri"/>
                <a:cs typeface="Calibri"/>
                <a:sym typeface="Calibri"/>
              </a:rPr>
              <a:t>* DDB storing only previews, but considering storing content. Demand from smaller institutions</a:t>
            </a:r>
          </a:p>
          <a:p>
            <a:pPr algn="l" rtl="0" lvl="0">
              <a:spcBef>
                <a:spcPts val="0"/>
              </a:spcBef>
              <a:buNone/>
            </a:pPr>
            <a:r>
              <a:rPr b="0" sz="1600" lang="en-GB">
                <a:latin typeface="Calibri"/>
                <a:ea typeface="Calibri"/>
                <a:cs typeface="Calibri"/>
                <a:sym typeface="Calibri"/>
              </a:rPr>
              <a:t>* Likewise, DFG considering strategic possibilities between content </a:t>
            </a:r>
          </a:p>
          <a:p>
            <a:pPr algn="l" rtl="0">
              <a:spcBef>
                <a:spcPts val="0"/>
              </a:spcBef>
              <a:buNone/>
            </a:pPr>
            <a:r>
              <a:rPr b="0" sz="1600" lang="en-GB">
                <a:latin typeface="Calibri"/>
                <a:ea typeface="Calibri"/>
                <a:cs typeface="Calibri"/>
                <a:sym typeface="Calibri"/>
              </a:rPr>
              <a:t>* Cultura Italia have considered doing storage and preservation </a:t>
            </a:r>
          </a:p>
          <a:p>
            <a:pPr algn="l" rtl="0">
              <a:spcBef>
                <a:spcPts val="0"/>
              </a:spcBef>
              <a:buNone/>
            </a:pPr>
            <a:r>
              <a:t/>
            </a:r>
            <a:endParaRPr b="0" sz="1600">
              <a:latin typeface="Calibri"/>
              <a:ea typeface="Calibri"/>
              <a:cs typeface="Calibri"/>
              <a:sym typeface="Calibri"/>
            </a:endParaRPr>
          </a:p>
          <a:p>
            <a:pPr algn="l" rtl="0" lvl="0">
              <a:spcBef>
                <a:spcPts val="0"/>
              </a:spcBef>
              <a:buNone/>
            </a:pPr>
            <a:r>
              <a:rPr sz="1600" lang="en-GB">
                <a:latin typeface="Calibri"/>
                <a:ea typeface="Calibri"/>
                <a:cs typeface="Calibri"/>
                <a:sym typeface="Calibri"/>
              </a:rPr>
              <a:t>Not an urgent problem for any aggregator, but is becoming strategically important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sp>
        <p:nvSpPr>
          <p:cNvPr id="111" name="Shape 111"/>
          <p:cNvSpPr txBox="1"/>
          <p:nvPr>
            <p:ph type="ctrTitle"/>
          </p:nvPr>
        </p:nvSpPr>
        <p:spPr>
          <a:xfrm>
            <a:off y="813250" x="1097250"/>
            <a:ext cy="664799" cx="6949499"/>
          </a:xfrm>
          <a:prstGeom prst="rect">
            <a:avLst/>
          </a:prstGeom>
        </p:spPr>
        <p:txBody>
          <a:bodyPr bIns="91425" rIns="91425" lIns="91425" tIns="91425" anchor="b" anchorCtr="0">
            <a:noAutofit/>
          </a:bodyPr>
          <a:lstStyle/>
          <a:p>
            <a:pPr rtl="0" lvl="0">
              <a:spcBef>
                <a:spcPts val="0"/>
              </a:spcBef>
              <a:buNone/>
            </a:pPr>
            <a:r>
              <a:rPr sz="2400" lang="en-GB">
                <a:latin typeface="Calibri"/>
                <a:ea typeface="Calibri"/>
                <a:cs typeface="Calibri"/>
                <a:sym typeface="Calibri"/>
              </a:rPr>
              <a:t>Aggregators have different strategies for disseminating their data</a:t>
            </a:r>
          </a:p>
        </p:txBody>
      </p:sp>
      <p:sp>
        <p:nvSpPr>
          <p:cNvPr id="112" name="Shape 112"/>
          <p:cNvSpPr txBox="1"/>
          <p:nvPr>
            <p:ph idx="2" type="ctrTitle"/>
          </p:nvPr>
        </p:nvSpPr>
        <p:spPr>
          <a:xfrm>
            <a:off y="1552100" x="1097250"/>
            <a:ext cy="2401499" cx="6949499"/>
          </a:xfrm>
          <a:prstGeom prst="rect">
            <a:avLst/>
          </a:prstGeom>
        </p:spPr>
        <p:txBody>
          <a:bodyPr bIns="91425" rIns="91425" lIns="91425" tIns="91425" anchor="ctr" anchorCtr="0">
            <a:noAutofit/>
          </a:bodyPr>
          <a:lstStyle/>
          <a:p>
            <a:pPr algn="l" rtl="0" lvl="0" indent="-330200" marL="457200">
              <a:spcBef>
                <a:spcPts val="0"/>
              </a:spcBef>
              <a:buClr>
                <a:schemeClr val="dk1"/>
              </a:buClr>
              <a:buSzPct val="100000"/>
              <a:buFont typeface="Calibri"/>
              <a:buChar char="●"/>
            </a:pPr>
            <a:r>
              <a:rPr b="0" sz="1600" lang="en-GB">
                <a:latin typeface="Calibri"/>
                <a:ea typeface="Calibri"/>
                <a:cs typeface="Calibri"/>
                <a:sym typeface="Calibri"/>
              </a:rPr>
              <a:t>DDB allows others to use API, eg Archive Portals Germany. But little re use of data as dumps</a:t>
            </a:r>
          </a:p>
          <a:p>
            <a:pPr algn="l" rtl="0" lvl="0" indent="-330200" marL="457200">
              <a:spcBef>
                <a:spcPts val="0"/>
              </a:spcBef>
              <a:buClr>
                <a:schemeClr val="dk1"/>
              </a:buClr>
              <a:buSzPct val="100000"/>
              <a:buFont typeface="Calibri"/>
              <a:buChar char="●"/>
            </a:pPr>
            <a:r>
              <a:rPr b="0" sz="1600" lang="en-GB">
                <a:latin typeface="Calibri"/>
                <a:ea typeface="Calibri"/>
                <a:cs typeface="Calibri"/>
                <a:sym typeface="Calibri"/>
              </a:rPr>
              <a:t>Fashion very keen to export to other sources (eg Tumblr, Pintrest)</a:t>
            </a:r>
          </a:p>
          <a:p>
            <a:pPr algn="l" rtl="0" lvl="0" indent="-330200" marL="457200">
              <a:spcBef>
                <a:spcPts val="0"/>
              </a:spcBef>
              <a:buClr>
                <a:schemeClr val="dk1"/>
              </a:buClr>
              <a:buSzPct val="100000"/>
              <a:buFont typeface="Calibri"/>
              <a:buChar char="●"/>
            </a:pPr>
            <a:r>
              <a:rPr b="0" sz="1600" lang="en-GB">
                <a:latin typeface="Calibri"/>
                <a:ea typeface="Calibri"/>
                <a:cs typeface="Calibri"/>
                <a:sym typeface="Calibri"/>
              </a:rPr>
              <a:t>TEL  strategy depends on third party re-use of its data; very keen to see this built into eCloud</a:t>
            </a:r>
          </a:p>
          <a:p>
            <a:pPr algn="l" rtl="0" lvl="0" indent="-330200" marL="457200">
              <a:spcBef>
                <a:spcPts val="0"/>
              </a:spcBef>
              <a:buClr>
                <a:schemeClr val="dk1"/>
              </a:buClr>
              <a:buSzPct val="100000"/>
              <a:buFont typeface="Calibri"/>
              <a:buChar char="●"/>
            </a:pPr>
            <a:r>
              <a:rPr b="0" sz="1600" lang="en-GB">
                <a:latin typeface="Calibri"/>
                <a:ea typeface="Calibri"/>
                <a:cs typeface="Calibri"/>
                <a:sym typeface="Calibri"/>
              </a:rPr>
              <a:t>HOPE makes use of its digital repository for disseminating content</a:t>
            </a:r>
          </a:p>
          <a:p>
            <a:pPr algn="l" rtl="0" lvl="0" indent="-330200" marL="457200">
              <a:spcBef>
                <a:spcPts val="0"/>
              </a:spcBef>
              <a:buClr>
                <a:schemeClr val="dk1"/>
              </a:buClr>
              <a:buSzPct val="100000"/>
              <a:buFont typeface="Calibri"/>
              <a:buChar char="●"/>
            </a:pPr>
            <a:r>
              <a:rPr b="0" sz="1600" lang="en-GB">
                <a:latin typeface="Calibri"/>
                <a:ea typeface="Calibri"/>
                <a:cs typeface="Calibri"/>
                <a:sym typeface="Calibri"/>
              </a:rPr>
              <a:t>Others focussed on aggregating for Europeana</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ph type="ctrTitle"/>
          </p:nvPr>
        </p:nvSpPr>
        <p:spPr>
          <a:xfrm>
            <a:off y="1018700" x="1097250"/>
            <a:ext cy="2401499" cx="6949499"/>
          </a:xfrm>
          <a:prstGeom prst="rect">
            <a:avLst/>
          </a:prstGeom>
        </p:spPr>
        <p:txBody>
          <a:bodyPr bIns="91425" rIns="91425" lIns="91425" tIns="91425" anchor="b" anchorCtr="0">
            <a:noAutofit/>
          </a:bodyPr>
          <a:lstStyle/>
          <a:p>
            <a:pPr algn="l" rtl="0">
              <a:spcBef>
                <a:spcPts val="0"/>
              </a:spcBef>
              <a:buNone/>
            </a:pPr>
            <a:r>
              <a:t/>
            </a:r>
            <a:endParaRPr sz="2400">
              <a:latin typeface="Calibri"/>
              <a:ea typeface="Calibri"/>
              <a:cs typeface="Calibri"/>
              <a:sym typeface="Calibri"/>
            </a:endParaRPr>
          </a:p>
          <a:p>
            <a:pPr algn="l" rtl="0" lvl="0">
              <a:spcBef>
                <a:spcPts val="0"/>
              </a:spcBef>
              <a:buNone/>
            </a:pPr>
            <a:r>
              <a:rPr sz="2000" lang="en-GB">
                <a:latin typeface="Calibri"/>
                <a:ea typeface="Calibri"/>
                <a:cs typeface="Calibri"/>
                <a:sym typeface="Calibri"/>
              </a:rPr>
              <a:t>All aggregators encountered problems with the restriction of metadata to CC0. However, few rated it in urgent problem</a:t>
            </a:r>
          </a:p>
          <a:p>
            <a:pPr algn="l" rtl="0">
              <a:spcBef>
                <a:spcPts val="0"/>
              </a:spcBef>
              <a:buNone/>
            </a:pPr>
            <a:r>
              <a:t/>
            </a:r>
            <a:endParaRPr sz="2400">
              <a:latin typeface="Calibri"/>
              <a:ea typeface="Calibri"/>
              <a:cs typeface="Calibri"/>
              <a:sym typeface="Calibri"/>
            </a:endParaRPr>
          </a:p>
          <a:p>
            <a:pPr algn="l" rtl="0" lvl="0" indent="-330200" marL="457200">
              <a:spcBef>
                <a:spcPts val="0"/>
              </a:spcBef>
              <a:buClr>
                <a:schemeClr val="dk1"/>
              </a:buClr>
              <a:buSzPct val="100000"/>
              <a:buFont typeface="Calibri"/>
              <a:buChar char="●"/>
            </a:pPr>
            <a:r>
              <a:rPr b="0" sz="1600" lang="en-GB">
                <a:latin typeface="Calibri"/>
                <a:ea typeface="Calibri"/>
                <a:cs typeface="Calibri"/>
                <a:sym typeface="Calibri"/>
              </a:rPr>
              <a:t>DDB - Museums do not provide some metadata because of CC0. Would welcome broader approach. EFG and EU Screen said similar things</a:t>
            </a:r>
          </a:p>
          <a:p>
            <a:pPr algn="l" rtl="0" lvl="0" indent="-330200" marL="457200">
              <a:spcBef>
                <a:spcPts val="0"/>
              </a:spcBef>
              <a:buClr>
                <a:schemeClr val="dk1"/>
              </a:buClr>
              <a:buSzPct val="100000"/>
              <a:buFont typeface="Calibri"/>
              <a:buChar char="●"/>
            </a:pPr>
            <a:r>
              <a:rPr b="0" sz="1600" lang="en-GB">
                <a:latin typeface="Calibri"/>
                <a:ea typeface="Calibri"/>
                <a:cs typeface="Calibri"/>
                <a:sym typeface="Calibri"/>
              </a:rPr>
              <a:t>TEL wishes to provide access to data for research use only </a:t>
            </a:r>
          </a:p>
          <a:p>
            <a:pPr algn="l" rtl="0" lvl="0" indent="-330200" marL="457200">
              <a:spcBef>
                <a:spcPts val="0"/>
              </a:spcBef>
              <a:buClr>
                <a:schemeClr val="dk1"/>
              </a:buClr>
              <a:buSzPct val="100000"/>
              <a:buFont typeface="Calibri"/>
              <a:buChar char="●"/>
            </a:pPr>
            <a:r>
              <a:rPr b="0" sz="1600" lang="en-GB">
                <a:latin typeface="Calibri"/>
                <a:ea typeface="Calibri"/>
                <a:cs typeface="Calibri"/>
                <a:sym typeface="Calibri"/>
              </a:rPr>
              <a:t>Different concern for HOPE - for privacy and trust issues content must remain on their servers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graphicFrame>
        <p:nvGraphicFramePr>
          <p:cNvPr id="122" name="Shape 122"/>
          <p:cNvGraphicFramePr/>
          <p:nvPr/>
        </p:nvGraphicFramePr>
        <p:xfrm>
          <a:off y="150650" x="669725"/>
          <a:ext cy="3000000" cx="3000000"/>
        </p:xfrm>
        <a:graphic>
          <a:graphicData uri="http://schemas.openxmlformats.org/drawingml/2006/table">
            <a:tbl>
              <a:tblPr>
                <a:noFill/>
                <a:tableStyleId>{FD9E75CF-6B50-44A2-9E4E-7261A75D728D}</a:tableStyleId>
              </a:tblPr>
              <a:tblGrid>
                <a:gridCol w="1624575"/>
                <a:gridCol w="3201425"/>
                <a:gridCol w="2413000"/>
              </a:tblGrid>
              <a:tr h="381000">
                <a:tc>
                  <a:txBody>
                    <a:bodyPr>
                      <a:noAutofit/>
                    </a:bodyPr>
                    <a:lstStyle/>
                    <a:p>
                      <a:pPr>
                        <a:spcBef>
                          <a:spcPts val="0"/>
                        </a:spcBef>
                        <a:buNone/>
                      </a:pPr>
                      <a:r>
                        <a:rPr b="1" sz="1200" lang="en-GB">
                          <a:latin typeface="Calibri"/>
                          <a:ea typeface="Calibri"/>
                          <a:cs typeface="Calibri"/>
                          <a:sym typeface="Calibri"/>
                        </a:rPr>
                        <a:t>Aggregator</a:t>
                      </a:r>
                    </a:p>
                  </a:txBody>
                  <a:tcPr marR="91425" marB="91425" marT="91425" marL="91425"/>
                </a:tc>
                <a:tc>
                  <a:txBody>
                    <a:bodyPr>
                      <a:noAutofit/>
                    </a:bodyPr>
                    <a:lstStyle/>
                    <a:p>
                      <a:pPr>
                        <a:spcBef>
                          <a:spcPts val="0"/>
                        </a:spcBef>
                        <a:buNone/>
                      </a:pPr>
                      <a:r>
                        <a:rPr b="1" sz="1200" lang="en-GB">
                          <a:latin typeface="Calibri"/>
                          <a:ea typeface="Calibri"/>
                          <a:cs typeface="Calibri"/>
                          <a:sym typeface="Calibri"/>
                        </a:rPr>
                        <a:t>Who manages Ingestion Tools</a:t>
                      </a:r>
                    </a:p>
                  </a:txBody>
                  <a:tcPr marR="91425" marB="91425" marT="91425" marL="91425"/>
                </a:tc>
                <a:tc>
                  <a:txBody>
                    <a:bodyPr>
                      <a:noAutofit/>
                    </a:bodyPr>
                    <a:lstStyle/>
                    <a:p>
                      <a:pPr>
                        <a:spcBef>
                          <a:spcPts val="0"/>
                        </a:spcBef>
                        <a:buNone/>
                      </a:pPr>
                      <a:r>
                        <a:rPr b="1" sz="1200" lang="en-GB">
                          <a:latin typeface="Calibri"/>
                          <a:ea typeface="Calibri"/>
                          <a:cs typeface="Calibri"/>
                          <a:sym typeface="Calibri"/>
                        </a:rPr>
                        <a:t>Where is data stored ?</a:t>
                      </a:r>
                    </a:p>
                  </a:txBody>
                  <a:tcPr marR="91425" marB="91425" marT="91425" marL="91425"/>
                </a:tc>
              </a:tr>
              <a:tr h="381000">
                <a:tc>
                  <a:txBody>
                    <a:bodyPr>
                      <a:noAutofit/>
                    </a:bodyPr>
                    <a:lstStyle/>
                    <a:p>
                      <a:pPr>
                        <a:spcBef>
                          <a:spcPts val="0"/>
                        </a:spcBef>
                        <a:buNone/>
                      </a:pPr>
                      <a:r>
                        <a:rPr sz="1200" lang="en-GB">
                          <a:latin typeface="Calibri"/>
                          <a:ea typeface="Calibri"/>
                          <a:cs typeface="Calibri"/>
                          <a:sym typeface="Calibri"/>
                        </a:rPr>
                        <a:t>Hope</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DNET (managed by ISTI, Pisa)</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Own hosting</a:t>
                      </a:r>
                    </a:p>
                  </a:txBody>
                  <a:tcPr marR="91425" marB="91425" marT="91425" marL="91425"/>
                </a:tc>
              </a:tr>
              <a:tr h="381000">
                <a:tc>
                  <a:txBody>
                    <a:bodyPr>
                      <a:noAutofit/>
                    </a:bodyPr>
                    <a:lstStyle/>
                    <a:p>
                      <a:pPr>
                        <a:spcBef>
                          <a:spcPts val="0"/>
                        </a:spcBef>
                        <a:buNone/>
                      </a:pPr>
                      <a:r>
                        <a:rPr sz="1200" lang="en-GB">
                          <a:latin typeface="Calibri"/>
                          <a:ea typeface="Calibri"/>
                          <a:cs typeface="Calibri"/>
                          <a:sym typeface="Calibri"/>
                        </a:rPr>
                        <a:t>EFG</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DNET </a:t>
                      </a:r>
                      <a:r>
                        <a:rPr sz="1200" lang="en-GB">
                          <a:solidFill>
                            <a:schemeClr val="dk1"/>
                          </a:solidFill>
                          <a:latin typeface="Calibri"/>
                          <a:ea typeface="Calibri"/>
                          <a:cs typeface="Calibri"/>
                          <a:sym typeface="Calibri"/>
                        </a:rPr>
                        <a:t>(managed by ISTI, Pisa)</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ISTI</a:t>
                      </a:r>
                    </a:p>
                  </a:txBody>
                  <a:tcPr marR="91425" marB="91425" marT="91425" marL="91425"/>
                </a:tc>
              </a:tr>
              <a:tr h="381000">
                <a:tc>
                  <a:txBody>
                    <a:bodyPr>
                      <a:noAutofit/>
                    </a:bodyPr>
                    <a:lstStyle/>
                    <a:p>
                      <a:pPr>
                        <a:spcBef>
                          <a:spcPts val="0"/>
                        </a:spcBef>
                        <a:buNone/>
                      </a:pPr>
                      <a:r>
                        <a:rPr sz="1200" lang="en-GB">
                          <a:latin typeface="Calibri"/>
                          <a:ea typeface="Calibri"/>
                          <a:cs typeface="Calibri"/>
                          <a:sym typeface="Calibri"/>
                        </a:rPr>
                        <a:t>EU Screen</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MINT </a:t>
                      </a:r>
                      <a:r>
                        <a:rPr sz="1200" lang="en-GB">
                          <a:solidFill>
                            <a:schemeClr val="dk1"/>
                          </a:solidFill>
                          <a:latin typeface="Calibri"/>
                          <a:ea typeface="Calibri"/>
                          <a:cs typeface="Calibri"/>
                          <a:sym typeface="Calibri"/>
                        </a:rPr>
                        <a:t>(managed by NTUA, Athens)</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Third Party (Content), Athens (Metadata)</a:t>
                      </a:r>
                    </a:p>
                  </a:txBody>
                  <a:tcPr marR="91425" marB="91425" marT="91425" marL="91425"/>
                </a:tc>
              </a:tr>
              <a:tr h="381000">
                <a:tc>
                  <a:txBody>
                    <a:bodyPr>
                      <a:noAutofit/>
                    </a:bodyPr>
                    <a:lstStyle/>
                    <a:p>
                      <a:pPr>
                        <a:spcBef>
                          <a:spcPts val="0"/>
                        </a:spcBef>
                        <a:buNone/>
                      </a:pPr>
                      <a:r>
                        <a:rPr sz="1200" lang="en-GB">
                          <a:latin typeface="Calibri"/>
                          <a:ea typeface="Calibri"/>
                          <a:cs typeface="Calibri"/>
                          <a:sym typeface="Calibri"/>
                        </a:rPr>
                        <a:t>DDB</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KarlsRuhe Fiz</a:t>
                      </a:r>
                    </a:p>
                  </a:txBody>
                  <a:tcPr marR="91425" marB="91425" marT="91425" marL="91425"/>
                </a:tc>
                <a:tc>
                  <a:txBody>
                    <a:bodyPr>
                      <a:noAutofit/>
                    </a:bodyPr>
                    <a:lstStyle/>
                    <a:p>
                      <a:pPr>
                        <a:spcBef>
                          <a:spcPts val="0"/>
                        </a:spcBef>
                        <a:buNone/>
                      </a:pPr>
                      <a:r>
                        <a:rPr sz="1200" lang="en-GB">
                          <a:solidFill>
                            <a:schemeClr val="dk1"/>
                          </a:solidFill>
                          <a:latin typeface="Calibri"/>
                          <a:ea typeface="Calibri"/>
                          <a:cs typeface="Calibri"/>
                          <a:sym typeface="Calibri"/>
                        </a:rPr>
                        <a:t>KarlsRuhe Fiz</a:t>
                      </a:r>
                    </a:p>
                  </a:txBody>
                  <a:tcPr marR="91425" marB="91425" marT="91425" marL="91425"/>
                </a:tc>
              </a:tr>
              <a:tr h="381000">
                <a:tc>
                  <a:txBody>
                    <a:bodyPr>
                      <a:noAutofit/>
                    </a:bodyPr>
                    <a:lstStyle/>
                    <a:p>
                      <a:pPr>
                        <a:spcBef>
                          <a:spcPts val="0"/>
                        </a:spcBef>
                        <a:buNone/>
                      </a:pPr>
                      <a:r>
                        <a:rPr sz="1200" lang="en-GB">
                          <a:latin typeface="Calibri"/>
                          <a:ea typeface="Calibri"/>
                          <a:cs typeface="Calibri"/>
                          <a:sym typeface="Calibri"/>
                        </a:rPr>
                        <a:t>Fashion </a:t>
                      </a:r>
                    </a:p>
                  </a:txBody>
                  <a:tcPr marR="91425" marB="91425" marT="91425" marL="91425"/>
                </a:tc>
                <a:tc>
                  <a:txBody>
                    <a:bodyPr>
                      <a:noAutofit/>
                    </a:bodyPr>
                    <a:lstStyle/>
                    <a:p>
                      <a:pPr>
                        <a:spcBef>
                          <a:spcPts val="0"/>
                        </a:spcBef>
                        <a:buNone/>
                      </a:pPr>
                      <a:r>
                        <a:rPr sz="1200" lang="en-GB">
                          <a:solidFill>
                            <a:schemeClr val="dk1"/>
                          </a:solidFill>
                          <a:latin typeface="Calibri"/>
                          <a:ea typeface="Calibri"/>
                          <a:cs typeface="Calibri"/>
                          <a:sym typeface="Calibri"/>
                        </a:rPr>
                        <a:t>MINT (managed by NTUA, Athens)</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Amazon (metadata and content), though processed in Athens  </a:t>
                      </a:r>
                    </a:p>
                  </a:txBody>
                  <a:tcPr marR="91425" marB="91425" marT="91425" marL="91425"/>
                </a:tc>
              </a:tr>
              <a:tr h="378125">
                <a:tc>
                  <a:txBody>
                    <a:bodyPr>
                      <a:noAutofit/>
                    </a:bodyPr>
                    <a:lstStyle/>
                    <a:p>
                      <a:pPr algn="l" rtl="0" lvl="0" indent="0" marL="0">
                        <a:spcBef>
                          <a:spcPts val="400"/>
                        </a:spcBef>
                        <a:spcAft>
                          <a:spcPts val="400"/>
                        </a:spcAft>
                        <a:buClr>
                          <a:schemeClr val="dk1"/>
                        </a:buClr>
                        <a:buSzPct val="91666"/>
                        <a:buFont typeface="Arial"/>
                        <a:buNone/>
                      </a:pPr>
                      <a:r>
                        <a:rPr sz="1200" lang="en-GB">
                          <a:solidFill>
                            <a:schemeClr val="dk1"/>
                          </a:solidFill>
                          <a:latin typeface="Calibri"/>
                          <a:ea typeface="Calibri"/>
                          <a:cs typeface="Calibri"/>
                          <a:sym typeface="Calibri"/>
                        </a:rPr>
                        <a:t>TEL</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Own tools</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University London Computing Centre</a:t>
                      </a:r>
                    </a:p>
                  </a:txBody>
                  <a:tcPr marR="91425" marB="91425" marT="91425" marL="91425"/>
                </a:tc>
              </a:tr>
              <a:tr h="381000">
                <a:tc>
                  <a:txBody>
                    <a:bodyPr>
                      <a:noAutofit/>
                    </a:bodyPr>
                    <a:lstStyle/>
                    <a:p>
                      <a:pPr>
                        <a:spcBef>
                          <a:spcPts val="0"/>
                        </a:spcBef>
                        <a:buNone/>
                      </a:pPr>
                      <a:r>
                        <a:rPr sz="1200" lang="en-GB">
                          <a:solidFill>
                            <a:schemeClr val="dk1"/>
                          </a:solidFill>
                          <a:latin typeface="Calibri"/>
                          <a:ea typeface="Calibri"/>
                          <a:cs typeface="Calibri"/>
                          <a:sym typeface="Calibri"/>
                        </a:rPr>
                        <a:t>Europeana </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Own tools / MINT</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Under negotiation ?</a:t>
                      </a:r>
                    </a:p>
                  </a:txBody>
                  <a:tcPr marR="91425" marB="91425" marT="91425" marL="91425"/>
                </a:tc>
              </a:tr>
              <a:tr h="381000">
                <a:tc>
                  <a:txBody>
                    <a:bodyPr>
                      <a:noAutofit/>
                    </a:bodyPr>
                    <a:lstStyle/>
                    <a:p>
                      <a:pPr>
                        <a:spcBef>
                          <a:spcPts val="0"/>
                        </a:spcBef>
                        <a:buNone/>
                      </a:pPr>
                      <a:r>
                        <a:rPr sz="1200" lang="en-GB">
                          <a:solidFill>
                            <a:schemeClr val="dk1"/>
                          </a:solidFill>
                          <a:latin typeface="Calibri"/>
                          <a:ea typeface="Calibri"/>
                          <a:cs typeface="Calibri"/>
                          <a:sym typeface="Calibri"/>
                        </a:rPr>
                        <a:t>Poznan</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Own tools</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Own hosting</a:t>
                      </a:r>
                    </a:p>
                  </a:txBody>
                  <a:tcPr marR="91425" marB="91425" marT="91425" marL="91425"/>
                </a:tc>
              </a:tr>
              <a:tr h="381000">
                <a:tc>
                  <a:txBody>
                    <a:bodyPr>
                      <a:noAutofit/>
                    </a:bodyPr>
                    <a:lstStyle/>
                    <a:p>
                      <a:pPr rtl="0">
                        <a:spcBef>
                          <a:spcPts val="0"/>
                        </a:spcBef>
                        <a:buNone/>
                      </a:pPr>
                      <a:r>
                        <a:rPr sz="1200" lang="en-GB">
                          <a:solidFill>
                            <a:schemeClr val="dk1"/>
                          </a:solidFill>
                          <a:latin typeface="Calibri"/>
                          <a:ea typeface="Calibri"/>
                          <a:cs typeface="Calibri"/>
                          <a:sym typeface="Calibri"/>
                        </a:rPr>
                        <a:t>Apex</a:t>
                      </a:r>
                    </a:p>
                  </a:txBody>
                  <a:tcPr marR="91425" marB="91425" marT="91425" marL="91425"/>
                </a:tc>
                <a:tc>
                  <a:txBody>
                    <a:bodyPr>
                      <a:noAutofit/>
                    </a:bodyPr>
                    <a:lstStyle/>
                    <a:p>
                      <a:pPr>
                        <a:spcBef>
                          <a:spcPts val="0"/>
                        </a:spcBef>
                        <a:buNone/>
                      </a:pPr>
                      <a:r>
                        <a:rPr sz="1200" lang="en-GB">
                          <a:solidFill>
                            <a:schemeClr val="dk1"/>
                          </a:solidFill>
                          <a:latin typeface="Calibri"/>
                          <a:ea typeface="Calibri"/>
                          <a:cs typeface="Calibri"/>
                          <a:sym typeface="Calibri"/>
                        </a:rPr>
                        <a:t>Own tools</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Third party </a:t>
                      </a:r>
                    </a:p>
                  </a:txBody>
                  <a:tcPr marR="91425" marB="91425" marT="91425" marL="91425"/>
                </a:tc>
              </a:tr>
              <a:tr h="381000">
                <a:tc>
                  <a:txBody>
                    <a:bodyPr>
                      <a:noAutofit/>
                    </a:bodyPr>
                    <a:lstStyle/>
                    <a:p>
                      <a:pPr>
                        <a:spcBef>
                          <a:spcPts val="0"/>
                        </a:spcBef>
                        <a:buNone/>
                      </a:pPr>
                      <a:r>
                        <a:rPr sz="1200" lang="en-GB">
                          <a:solidFill>
                            <a:schemeClr val="dk1"/>
                          </a:solidFill>
                          <a:latin typeface="Calibri"/>
                          <a:ea typeface="Calibri"/>
                          <a:cs typeface="Calibri"/>
                          <a:sym typeface="Calibri"/>
                        </a:rPr>
                        <a:t>Cultura Italia</a:t>
                      </a:r>
                    </a:p>
                  </a:txBody>
                  <a:tcPr marR="91425" marB="91425" marT="91425" marL="91425"/>
                </a:tc>
                <a:tc>
                  <a:txBody>
                    <a:bodyPr>
                      <a:noAutofit/>
                    </a:bodyPr>
                    <a:lstStyle/>
                    <a:p>
                      <a:pPr>
                        <a:spcBef>
                          <a:spcPts val="0"/>
                        </a:spcBef>
                        <a:buNone/>
                      </a:pPr>
                      <a:r>
                        <a:rPr sz="1200" lang="en-GB">
                          <a:solidFill>
                            <a:schemeClr val="dk1"/>
                          </a:solidFill>
                          <a:latin typeface="Calibri"/>
                          <a:ea typeface="Calibri"/>
                          <a:cs typeface="Calibri"/>
                          <a:sym typeface="Calibri"/>
                        </a:rPr>
                        <a:t>Own tools  </a:t>
                      </a:r>
                    </a:p>
                  </a:txBody>
                  <a:tcPr marR="91425" marB="91425" marT="91425" marL="91425"/>
                </a:tc>
                <a:tc>
                  <a:txBody>
                    <a:bodyPr>
                      <a:noAutofit/>
                    </a:bodyPr>
                    <a:lstStyle/>
                    <a:p>
                      <a:pPr>
                        <a:spcBef>
                          <a:spcPts val="0"/>
                        </a:spcBef>
                        <a:buNone/>
                      </a:pPr>
                      <a:r>
                        <a:rPr sz="1200" lang="en-GB">
                          <a:latin typeface="Calibri"/>
                          <a:ea typeface="Calibri"/>
                          <a:cs typeface="Calibri"/>
                          <a:sym typeface="Calibri"/>
                        </a:rPr>
                        <a:t>Third party</a:t>
                      </a:r>
                    </a:p>
                  </a:txBody>
                  <a:tcPr marR="91425" marB="91425" marT="91425" marL="91425"/>
                </a:tc>
              </a:tr>
            </a:tbl>
          </a:graphicData>
        </a:graphic>
      </p:graphicFrame>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pic>
        <p:nvPicPr>
          <p:cNvPr id="127" name="Shape 127"/>
          <p:cNvPicPr preferRelativeResize="0"/>
          <p:nvPr/>
        </p:nvPicPr>
        <p:blipFill>
          <a:blip r:embed="rId3">
            <a:alphaModFix/>
          </a:blip>
          <a:stretch>
            <a:fillRect/>
          </a:stretch>
        </p:blipFill>
        <p:spPr>
          <a:xfrm>
            <a:off y="307387" x="205625"/>
            <a:ext cy="4528725" cx="3310050"/>
          </a:xfrm>
          <a:prstGeom prst="rect">
            <a:avLst/>
          </a:prstGeom>
          <a:noFill/>
          <a:ln>
            <a:noFill/>
          </a:ln>
        </p:spPr>
      </p:pic>
      <p:sp>
        <p:nvSpPr>
          <p:cNvPr id="128" name="Shape 128"/>
          <p:cNvSpPr txBox="1"/>
          <p:nvPr/>
        </p:nvSpPr>
        <p:spPr>
          <a:xfrm>
            <a:off y="349150" x="3876750"/>
            <a:ext cy="4710899" cx="2282999"/>
          </a:xfrm>
          <a:prstGeom prst="rect">
            <a:avLst/>
          </a:prstGeom>
          <a:noFill/>
          <a:ln>
            <a:noFill/>
          </a:ln>
        </p:spPr>
        <p:txBody>
          <a:bodyPr bIns="91425" rIns="91425" lIns="91425" tIns="91425" anchor="t" anchorCtr="0">
            <a:noAutofit/>
          </a:bodyPr>
          <a:lstStyle/>
          <a:p>
            <a:pPr>
              <a:spcBef>
                <a:spcPts val="0"/>
              </a:spcBef>
              <a:buNone/>
            </a:pPr>
            <a:r>
              <a:rPr sz="1000" lang="en-GB">
                <a:solidFill>
                  <a:srgbClr val="404040"/>
                </a:solidFill>
                <a:latin typeface="Calibri"/>
                <a:ea typeface="Calibri"/>
                <a:cs typeface="Calibri"/>
                <a:sym typeface="Calibri"/>
              </a:rPr>
              <a:t>Cinecittà Luce S.p.A. provides original metadata to ISTI (the technical partners of Europeana FIlm Gateway) … who then host a copy of original metadata … meanwhile Cinecittà Luce S.p.A provide a conceptual mapping to Europeana FIlm Gateway  who then, between the two of them, agree on the mappning. Europeana Film Gateway then send the conceptual mapping to ISTI, who can convert it from a concept into XSLT using their specific tools for this. This allows the original metadata to be converted into EDM. ISTI then tell EFG that the converted data is ready and EFG then tell Cincecitta it is ready, and EFG and Cinecitta look at the test version of EDM, and see if there are changes that need to be made, and if there are then EFG get in touch with ISTI again with an updated conceptual mapping that ISTI converts to XSLT with their specific tool that allows them to created an updated to EDM. EFG can then confirm with Cinecittta Luce that the updated data is correct. Then the can be forwarded to Europeana test portal and Europeana asks EFG if the appearance in the Europeana model is correct and …………………………………..  </a:t>
            </a:r>
          </a:p>
        </p:txBody>
      </p:sp>
      <p:sp>
        <p:nvSpPr>
          <p:cNvPr id="129" name="Shape 129"/>
          <p:cNvSpPr txBox="1"/>
          <p:nvPr/>
        </p:nvSpPr>
        <p:spPr>
          <a:xfrm>
            <a:off y="349150" x="6520825"/>
            <a:ext cy="4710899" cx="2282999"/>
          </a:xfrm>
          <a:prstGeom prst="rect">
            <a:avLst/>
          </a:prstGeom>
          <a:solidFill>
            <a:srgbClr val="DD7E6B"/>
          </a:solidFill>
          <a:ln>
            <a:noFill/>
          </a:ln>
        </p:spPr>
        <p:txBody>
          <a:bodyPr bIns="91425" rIns="91425" lIns="91425" tIns="91425" anchor="t" anchorCtr="0">
            <a:noAutofit/>
          </a:bodyPr>
          <a:lstStyle/>
          <a:p>
            <a:pPr rtl="0">
              <a:spcBef>
                <a:spcPts val="0"/>
              </a:spcBef>
              <a:buNone/>
            </a:pPr>
            <a:r>
              <a:rPr sz="2100" lang="en-GB">
                <a:solidFill>
                  <a:schemeClr val="dk1"/>
                </a:solidFill>
                <a:latin typeface="Calibri"/>
                <a:ea typeface="Calibri"/>
                <a:cs typeface="Calibri"/>
                <a:sym typeface="Calibri"/>
              </a:rPr>
              <a:t>An example of the EFG workflow</a:t>
            </a:r>
          </a:p>
          <a:p>
            <a:pPr rtl="0">
              <a:spcBef>
                <a:spcPts val="0"/>
              </a:spcBef>
              <a:buNone/>
            </a:pPr>
            <a:r>
              <a:t/>
            </a:r>
            <a:endParaRPr sz="2100">
              <a:solidFill>
                <a:schemeClr val="dk1"/>
              </a:solidFill>
              <a:latin typeface="Calibri"/>
              <a:ea typeface="Calibri"/>
              <a:cs typeface="Calibri"/>
              <a:sym typeface="Calibri"/>
            </a:endParaRPr>
          </a:p>
          <a:p>
            <a:pPr rtl="0" lvl="0">
              <a:spcBef>
                <a:spcPts val="0"/>
              </a:spcBef>
              <a:buNone/>
            </a:pPr>
            <a:r>
              <a:rPr sz="2100" lang="en-GB">
                <a:solidFill>
                  <a:schemeClr val="dk1"/>
                </a:solidFill>
                <a:latin typeface="Calibri"/>
                <a:ea typeface="Calibri"/>
                <a:cs typeface="Calibri"/>
                <a:sym typeface="Calibri"/>
              </a:rPr>
              <a:t>and of course if anyone gets ill, or the tools don’t quite work well, or if a new dataset with a new data structure appears … then the process is slower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y="0" x="0"/>
          <a:ext cy="0" cx="0"/>
          <a:chOff y="0" x="0"/>
          <a:chExt cy="0" cx="0"/>
        </a:xfrm>
      </p:grpSpPr>
      <p:sp>
        <p:nvSpPr>
          <p:cNvPr id="134" name="Shape 134"/>
          <p:cNvSpPr txBox="1"/>
          <p:nvPr>
            <p:ph idx="1" type="subTitle"/>
          </p:nvPr>
        </p:nvSpPr>
        <p:spPr>
          <a:xfrm>
            <a:off y="918750" x="1050975"/>
            <a:ext cy="2775300" cx="7015799"/>
          </a:xfrm>
          <a:prstGeom prst="rect">
            <a:avLst/>
          </a:prstGeom>
          <a:ln w="9525" cap="flat">
            <a:solidFill>
              <a:schemeClr val="lt2"/>
            </a:solidFill>
            <a:prstDash val="solid"/>
            <a:round/>
            <a:headEnd w="med" len="med" type="none"/>
            <a:tailEnd w="med" len="med" type="none"/>
          </a:ln>
        </p:spPr>
        <p:txBody>
          <a:bodyPr bIns="91425" rIns="91425" lIns="91425" tIns="91425" anchor="ctr" anchorCtr="1">
            <a:noAutofit/>
          </a:bodyPr>
          <a:lstStyle/>
          <a:p>
            <a:pPr algn="r" rtl="0" lvl="0">
              <a:spcBef>
                <a:spcPts val="0"/>
              </a:spcBef>
              <a:buNone/>
            </a:pPr>
            <a:r>
              <a:rPr b="1" sz="2400" lang="en-GB">
                <a:latin typeface="Calibri"/>
                <a:ea typeface="Calibri"/>
                <a:cs typeface="Calibri"/>
                <a:sym typeface="Calibri"/>
              </a:rPr>
              <a:t>The answers are now being used to inform the actual nature of the Europeana Cloud service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GB">
                <a:latin typeface="Calibri"/>
                <a:ea typeface="Calibri"/>
                <a:cs typeface="Calibri"/>
                <a:sym typeface="Calibri"/>
              </a:rPr>
              <a:t>Timeline for Europeana Cloud </a:t>
            </a:r>
          </a:p>
        </p:txBody>
      </p:sp>
      <p:sp>
        <p:nvSpPr>
          <p:cNvPr id="140" name="Shape 14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b="1" sz="2400" lang="en-GB">
                <a:latin typeface="Calibri"/>
                <a:ea typeface="Calibri"/>
                <a:cs typeface="Calibri"/>
                <a:sym typeface="Calibri"/>
              </a:rPr>
              <a:t>2014 </a:t>
            </a:r>
            <a:r>
              <a:rPr sz="2400" lang="en-GB">
                <a:latin typeface="Calibri"/>
                <a:ea typeface="Calibri"/>
                <a:cs typeface="Calibri"/>
                <a:sym typeface="Calibri"/>
              </a:rPr>
              <a:t>- Ongoing project (until 2016) with 3 aggregators (TEL, Europeana, Poznan) building shared storage system and services</a:t>
            </a:r>
          </a:p>
          <a:p>
            <a:pPr rtl="0">
              <a:spcBef>
                <a:spcPts val="0"/>
              </a:spcBef>
              <a:buNone/>
            </a:pPr>
            <a:r>
              <a:rPr b="1" sz="2400" lang="en-GB">
                <a:latin typeface="Calibri"/>
                <a:ea typeface="Calibri"/>
                <a:cs typeface="Calibri"/>
                <a:sym typeface="Calibri"/>
              </a:rPr>
              <a:t>2015 and onwards</a:t>
            </a:r>
            <a:r>
              <a:rPr sz="2400" lang="en-GB">
                <a:latin typeface="Calibri"/>
                <a:ea typeface="Calibri"/>
                <a:cs typeface="Calibri"/>
                <a:sym typeface="Calibri"/>
              </a:rPr>
              <a:t>  - Ongoing work to connect tools and services to the Cloud</a:t>
            </a:r>
          </a:p>
          <a:p>
            <a:pPr rtl="0">
              <a:spcBef>
                <a:spcPts val="0"/>
              </a:spcBef>
              <a:buNone/>
            </a:pPr>
            <a:r>
              <a:rPr b="1" sz="2400" lang="en-GB">
                <a:latin typeface="Calibri"/>
                <a:ea typeface="Calibri"/>
                <a:cs typeface="Calibri"/>
                <a:sym typeface="Calibri"/>
              </a:rPr>
              <a:t>2016 </a:t>
            </a:r>
            <a:r>
              <a:rPr sz="2400" lang="en-GB">
                <a:latin typeface="Calibri"/>
                <a:ea typeface="Calibri"/>
                <a:cs typeface="Calibri"/>
                <a:sym typeface="Calibri"/>
              </a:rPr>
              <a:t>- eCloud open to other aggregators to join</a:t>
            </a:r>
          </a:p>
          <a:p>
            <a:pPr>
              <a:spcBef>
                <a:spcPts val="0"/>
              </a:spcBef>
              <a:buNone/>
            </a:pPr>
            <a:r>
              <a:rPr b="1" sz="2400" lang="en-GB">
                <a:latin typeface="Calibri"/>
                <a:ea typeface="Calibri"/>
                <a:cs typeface="Calibri"/>
                <a:sym typeface="Calibri"/>
              </a:rPr>
              <a:t>2018 (?) </a:t>
            </a:r>
            <a:r>
              <a:rPr sz="2400" lang="en-GB">
                <a:latin typeface="Calibri"/>
                <a:ea typeface="Calibri"/>
                <a:cs typeface="Calibri"/>
                <a:sym typeface="Calibri"/>
              </a:rPr>
              <a:t>- eCloud open for data providers to join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y="0" x="0"/>
          <a:ext cy="0" cx="0"/>
          <a:chOff y="0" x="0"/>
          <a:chExt cy="0" cx="0"/>
        </a:xfrm>
      </p:grpSpPr>
      <p:sp>
        <p:nvSpPr>
          <p:cNvPr id="50" name="Shape 50"/>
          <p:cNvSpPr txBox="1"/>
          <p:nvPr>
            <p:ph idx="1" type="subTitle"/>
          </p:nvPr>
        </p:nvSpPr>
        <p:spPr>
          <a:xfrm>
            <a:off y="1283700" x="1801950"/>
            <a:ext cy="2576099" cx="5311200"/>
          </a:xfrm>
          <a:prstGeom prst="rect">
            <a:avLst/>
          </a:prstGeom>
          <a:ln w="9525" cap="flat">
            <a:solidFill>
              <a:schemeClr val="lt2"/>
            </a:solidFill>
            <a:prstDash val="solid"/>
            <a:round/>
            <a:headEnd w="med" len="med" type="none"/>
            <a:tailEnd w="med" len="med" type="none"/>
          </a:ln>
        </p:spPr>
        <p:txBody>
          <a:bodyPr bIns="91425" rIns="91425" lIns="91425" tIns="91425" anchor="ctr" anchorCtr="1">
            <a:noAutofit/>
          </a:bodyPr>
          <a:lstStyle/>
          <a:p>
            <a:pPr algn="r" rtl="0" lvl="0">
              <a:spcBef>
                <a:spcPts val="0"/>
              </a:spcBef>
              <a:buNone/>
            </a:pPr>
            <a:r>
              <a:rPr b="1" sz="2400" lang="en-GB">
                <a:latin typeface="Calibri"/>
                <a:ea typeface="Calibri"/>
                <a:cs typeface="Calibri"/>
                <a:sym typeface="Calibri"/>
              </a:rPr>
              <a:t>The European Cloud project wished to find out more about the challenges and issues faced by aggregators in the Europeana ecosystem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y="0" x="0"/>
          <a:ext cy="0" cx="0"/>
          <a:chOff y="0" x="0"/>
          <a:chExt cy="0" cx="0"/>
        </a:xfrm>
      </p:grpSpPr>
      <p:sp>
        <p:nvSpPr>
          <p:cNvPr id="55" name="Shape 55"/>
          <p:cNvSpPr txBox="1"/>
          <p:nvPr>
            <p:ph idx="1" type="subTitle"/>
          </p:nvPr>
        </p:nvSpPr>
        <p:spPr>
          <a:xfrm>
            <a:off y="1064925" x="1902750"/>
            <a:ext cy="2775300" cx="5338500"/>
          </a:xfrm>
          <a:prstGeom prst="rect">
            <a:avLst/>
          </a:prstGeom>
          <a:ln w="9525" cap="flat">
            <a:solidFill>
              <a:schemeClr val="lt2"/>
            </a:solidFill>
            <a:prstDash val="solid"/>
            <a:round/>
            <a:headEnd w="med" len="med" type="none"/>
            <a:tailEnd w="med" len="med" type="none"/>
          </a:ln>
        </p:spPr>
        <p:txBody>
          <a:bodyPr bIns="91425" rIns="91425" lIns="91425" tIns="91425" anchor="ctr" anchorCtr="1">
            <a:noAutofit/>
          </a:bodyPr>
          <a:lstStyle/>
          <a:p>
            <a:pPr algn="r" rtl="0">
              <a:spcBef>
                <a:spcPts val="0"/>
              </a:spcBef>
              <a:buNone/>
            </a:pPr>
            <a:r>
              <a:rPr b="1" sz="2400" lang="en-GB">
                <a:latin typeface="Calibri"/>
                <a:ea typeface="Calibri"/>
                <a:cs typeface="Calibri"/>
                <a:sym typeface="Calibri"/>
              </a:rPr>
              <a:t>A series of discussion were framed around this central point:</a:t>
            </a:r>
          </a:p>
          <a:p>
            <a:pPr algn="r" rtl="0">
              <a:spcBef>
                <a:spcPts val="0"/>
              </a:spcBef>
              <a:buNone/>
            </a:pPr>
            <a:r>
              <a:t/>
            </a:r>
            <a:endParaRPr b="1" sz="2400">
              <a:latin typeface="Calibri"/>
              <a:ea typeface="Calibri"/>
              <a:cs typeface="Calibri"/>
              <a:sym typeface="Calibri"/>
            </a:endParaRPr>
          </a:p>
          <a:p>
            <a:pPr algn="r" rtl="0" lvl="0">
              <a:spcBef>
                <a:spcPts val="0"/>
              </a:spcBef>
              <a:buNone/>
            </a:pPr>
            <a:r>
              <a:rPr b="1" sz="3000" lang="en-GB">
                <a:latin typeface="Calibri"/>
                <a:ea typeface="Calibri"/>
                <a:cs typeface="Calibri"/>
                <a:sym typeface="Calibri"/>
              </a:rPr>
              <a:t>“What are aggregators' current and future technical and strategic challenges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sp>
        <p:nvSpPr>
          <p:cNvPr id="60" name="Shape 60"/>
          <p:cNvSpPr txBox="1"/>
          <p:nvPr>
            <p:ph idx="1" type="subTitle"/>
          </p:nvPr>
        </p:nvSpPr>
        <p:spPr>
          <a:xfrm>
            <a:off y="1099725" x="5397400"/>
            <a:ext cy="3455100" cx="2105399"/>
          </a:xfrm>
          <a:prstGeom prst="rect">
            <a:avLst/>
          </a:prstGeom>
          <a:ln w="9525" cap="flat">
            <a:solidFill>
              <a:srgbClr val="000000"/>
            </a:solidFill>
            <a:prstDash val="solid"/>
            <a:round/>
            <a:headEnd w="med" len="med" type="none"/>
            <a:tailEnd w="med" len="med" type="none"/>
          </a:ln>
        </p:spPr>
        <p:txBody>
          <a:bodyPr bIns="91425" rIns="91425" lIns="91425" tIns="91425" anchor="t" anchorCtr="0">
            <a:noAutofit/>
          </a:bodyPr>
          <a:lstStyle/>
          <a:p>
            <a:pPr algn="l" rtl="0" lvl="0" marL="0">
              <a:spcBef>
                <a:spcPts val="0"/>
              </a:spcBef>
              <a:spcAft>
                <a:spcPts val="0"/>
              </a:spcAft>
              <a:buClr>
                <a:schemeClr val="dk1"/>
              </a:buClr>
              <a:buSzPct val="78571"/>
              <a:buFont typeface="Arial"/>
              <a:buNone/>
            </a:pPr>
            <a:r>
              <a:rPr lang="en-GB">
                <a:solidFill>
                  <a:schemeClr val="dk1"/>
                </a:solidFill>
                <a:latin typeface="Calibri"/>
                <a:ea typeface="Calibri"/>
                <a:cs typeface="Calibri"/>
                <a:sym typeface="Calibri"/>
              </a:rPr>
              <a:t>Existing data from earlier interviews was also used</a:t>
            </a:r>
          </a:p>
          <a:p>
            <a:pPr algn="l" rtl="0">
              <a:spcBef>
                <a:spcPts val="0"/>
              </a:spcBef>
              <a:buNone/>
            </a:pPr>
            <a:r>
              <a:t/>
            </a:r>
            <a:endParaRPr>
              <a:solidFill>
                <a:schemeClr val="dk1"/>
              </a:solidFill>
              <a:latin typeface="Calibri"/>
              <a:ea typeface="Calibri"/>
              <a:cs typeface="Calibri"/>
              <a:sym typeface="Calibri"/>
            </a:endParaRPr>
          </a:p>
          <a:p>
            <a:pPr algn="l" rtl="0" lvl="0">
              <a:spcBef>
                <a:spcPts val="0"/>
              </a:spcBef>
              <a:buNone/>
            </a:pPr>
            <a:r>
              <a:rPr u="sng" lang="en-GB">
                <a:solidFill>
                  <a:schemeClr val="hlink"/>
                </a:solidFill>
                <a:latin typeface="Calibri"/>
                <a:ea typeface="Calibri"/>
                <a:cs typeface="Calibri"/>
                <a:sym typeface="Calibri"/>
                <a:hlinkClick r:id="rId3"/>
              </a:rPr>
              <a:t>The European Library</a:t>
            </a:r>
          </a:p>
          <a:p>
            <a:pPr algn="l" rtl="0" lvl="0">
              <a:spcBef>
                <a:spcPts val="0"/>
              </a:spcBef>
              <a:buNone/>
            </a:pPr>
            <a:r>
              <a:rPr u="sng" lang="en-GB">
                <a:solidFill>
                  <a:schemeClr val="hlink"/>
                </a:solidFill>
                <a:latin typeface="Calibri"/>
                <a:ea typeface="Calibri"/>
                <a:cs typeface="Calibri"/>
                <a:sym typeface="Calibri"/>
                <a:hlinkClick r:id="rId4"/>
              </a:rPr>
              <a:t>Poznan Supercomputing Centre</a:t>
            </a:r>
          </a:p>
          <a:p>
            <a:pPr algn="l" rtl="0" lvl="0">
              <a:spcBef>
                <a:spcPts val="0"/>
              </a:spcBef>
              <a:buNone/>
            </a:pPr>
            <a:r>
              <a:rPr u="sng" lang="en-GB">
                <a:solidFill>
                  <a:schemeClr val="hlink"/>
                </a:solidFill>
                <a:latin typeface="Calibri"/>
                <a:ea typeface="Calibri"/>
                <a:cs typeface="Calibri"/>
                <a:sym typeface="Calibri"/>
                <a:hlinkClick r:id="rId5"/>
              </a:rPr>
              <a:t>Apex</a:t>
            </a:r>
          </a:p>
          <a:p>
            <a:pPr algn="l" rtl="0" lvl="0">
              <a:spcBef>
                <a:spcPts val="0"/>
              </a:spcBef>
              <a:buNone/>
            </a:pPr>
            <a:r>
              <a:rPr u="sng" lang="en-GB">
                <a:solidFill>
                  <a:schemeClr val="hlink"/>
                </a:solidFill>
                <a:latin typeface="Calibri"/>
                <a:ea typeface="Calibri"/>
                <a:cs typeface="Calibri"/>
                <a:sym typeface="Calibri"/>
                <a:hlinkClick r:id="rId6"/>
              </a:rPr>
              <a:t>Cultura Italia</a:t>
            </a:r>
          </a:p>
          <a:p>
            <a:pPr algn="l" rtl="0" lvl="0">
              <a:spcBef>
                <a:spcPts val="0"/>
              </a:spcBef>
              <a:buNone/>
            </a:pPr>
            <a:r>
              <a:rPr u="sng" lang="en-GB">
                <a:solidFill>
                  <a:schemeClr val="hlink"/>
                </a:solidFill>
                <a:latin typeface="Calibri"/>
                <a:ea typeface="Calibri"/>
                <a:cs typeface="Calibri"/>
                <a:sym typeface="Calibri"/>
                <a:hlinkClick r:id="rId7"/>
              </a:rPr>
              <a:t>Europeana</a:t>
            </a:r>
          </a:p>
        </p:txBody>
      </p:sp>
      <p:sp>
        <p:nvSpPr>
          <p:cNvPr id="61" name="Shape 61"/>
          <p:cNvSpPr txBox="1"/>
          <p:nvPr>
            <p:ph idx="2" type="subTitle"/>
          </p:nvPr>
        </p:nvSpPr>
        <p:spPr>
          <a:xfrm>
            <a:off y="1099725" x="1191050"/>
            <a:ext cy="3455100" cx="2156700"/>
          </a:xfrm>
          <a:prstGeom prst="rect">
            <a:avLst/>
          </a:prstGeom>
          <a:ln w="9525" cap="flat">
            <a:solidFill>
              <a:srgbClr val="000000"/>
            </a:solidFill>
            <a:prstDash val="solid"/>
            <a:round/>
            <a:headEnd w="med" len="med" type="none"/>
            <a:tailEnd w="med" len="med" type="none"/>
          </a:ln>
        </p:spPr>
        <p:txBody>
          <a:bodyPr bIns="91425" rIns="91425" lIns="91425" tIns="91425" anchor="t" anchorCtr="0">
            <a:noAutofit/>
          </a:bodyPr>
          <a:lstStyle/>
          <a:p>
            <a:pPr algn="l" rtl="0">
              <a:spcBef>
                <a:spcPts val="0"/>
              </a:spcBef>
              <a:buNone/>
            </a:pPr>
            <a:r>
              <a:rPr lang="en-GB">
                <a:solidFill>
                  <a:schemeClr val="dk1"/>
                </a:solidFill>
                <a:latin typeface="Calibri"/>
                <a:ea typeface="Calibri"/>
                <a:cs typeface="Calibri"/>
                <a:sym typeface="Calibri"/>
              </a:rPr>
              <a:t>Interviews took place with the following</a:t>
            </a:r>
          </a:p>
          <a:p>
            <a:pPr algn="l" rtl="0">
              <a:spcBef>
                <a:spcPts val="0"/>
              </a:spcBef>
              <a:buNone/>
            </a:pPr>
            <a:r>
              <a:t/>
            </a:r>
            <a:endParaRPr/>
          </a:p>
          <a:p>
            <a:pPr algn="l" rtl="0" lvl="0">
              <a:spcBef>
                <a:spcPts val="0"/>
              </a:spcBef>
              <a:buNone/>
            </a:pPr>
            <a:r>
              <a:rPr u="sng" lang="en-GB">
                <a:solidFill>
                  <a:schemeClr val="hlink"/>
                </a:solidFill>
                <a:latin typeface="Calibri"/>
                <a:ea typeface="Calibri"/>
                <a:cs typeface="Calibri"/>
                <a:sym typeface="Calibri"/>
                <a:hlinkClick r:id="rId8"/>
              </a:rPr>
              <a:t>HOPE</a:t>
            </a:r>
          </a:p>
          <a:p>
            <a:pPr algn="l" rtl="0" lvl="0">
              <a:spcBef>
                <a:spcPts val="0"/>
              </a:spcBef>
              <a:buNone/>
            </a:pPr>
            <a:r>
              <a:rPr u="sng" lang="en-GB">
                <a:solidFill>
                  <a:schemeClr val="hlink"/>
                </a:solidFill>
                <a:latin typeface="Calibri"/>
                <a:ea typeface="Calibri"/>
                <a:cs typeface="Calibri"/>
                <a:sym typeface="Calibri"/>
                <a:hlinkClick r:id="rId9"/>
              </a:rPr>
              <a:t>EU Screen</a:t>
            </a:r>
          </a:p>
          <a:p>
            <a:pPr algn="l" rtl="0" lvl="0">
              <a:spcBef>
                <a:spcPts val="0"/>
              </a:spcBef>
              <a:spcAft>
                <a:spcPts val="0"/>
              </a:spcAft>
              <a:buNone/>
            </a:pPr>
            <a:r>
              <a:rPr u="sng" lang="en-GB">
                <a:solidFill>
                  <a:schemeClr val="hlink"/>
                </a:solidFill>
                <a:latin typeface="Calibri"/>
                <a:ea typeface="Calibri"/>
                <a:cs typeface="Calibri"/>
                <a:sym typeface="Calibri"/>
                <a:hlinkClick r:id="rId10"/>
              </a:rPr>
              <a:t>European Film Gateway</a:t>
            </a:r>
          </a:p>
          <a:p>
            <a:pPr algn="l" rtl="0" lvl="0">
              <a:spcBef>
                <a:spcPts val="0"/>
              </a:spcBef>
              <a:buNone/>
            </a:pPr>
            <a:r>
              <a:rPr u="sng" lang="en-GB">
                <a:solidFill>
                  <a:schemeClr val="hlink"/>
                </a:solidFill>
                <a:latin typeface="Calibri"/>
                <a:ea typeface="Calibri"/>
                <a:cs typeface="Calibri"/>
                <a:sym typeface="Calibri"/>
                <a:hlinkClick r:id="rId11"/>
              </a:rPr>
              <a:t>Deutsche Digitale Bibliotheek</a:t>
            </a:r>
          </a:p>
          <a:p>
            <a:pPr algn="l" rtl="0" lvl="0">
              <a:spcBef>
                <a:spcPts val="0"/>
              </a:spcBef>
              <a:buNone/>
            </a:pPr>
            <a:r>
              <a:rPr u="sng" lang="en-GB">
                <a:solidFill>
                  <a:schemeClr val="hlink"/>
                </a:solidFill>
                <a:latin typeface="Calibri"/>
                <a:ea typeface="Calibri"/>
                <a:cs typeface="Calibri"/>
                <a:sym typeface="Calibri"/>
                <a:hlinkClick r:id="rId12"/>
              </a:rPr>
              <a:t>Europeana Fashion</a:t>
            </a:r>
          </a:p>
          <a:p>
            <a:pPr algn="l" rtl="0" lvl="0">
              <a:spcBef>
                <a:spcPts val="0"/>
              </a:spcBef>
              <a:buNone/>
            </a:pPr>
            <a:r>
              <a:t/>
            </a:r>
            <a:endParaRPr>
              <a:latin typeface="Calibri"/>
              <a:ea typeface="Calibri"/>
              <a:cs typeface="Calibri"/>
              <a:sym typeface="Calibri"/>
            </a:endParaRPr>
          </a:p>
          <a:p>
            <a:pPr algn="l" rtl="0" lvl="0">
              <a:spcBef>
                <a:spcPts val="0"/>
              </a:spcBef>
              <a:buNone/>
            </a:pPr>
            <a:r>
              <a:rPr sz="1000" lang="en-GB">
                <a:latin typeface="Calibri"/>
                <a:ea typeface="Calibri"/>
                <a:cs typeface="Calibri"/>
                <a:sym typeface="Calibri"/>
              </a:rPr>
              <a:t>(An interview with </a:t>
            </a:r>
            <a:r>
              <a:rPr u="sng" sz="1000" lang="en-GB">
                <a:solidFill>
                  <a:schemeClr val="hlink"/>
                </a:solidFill>
                <a:latin typeface="Calibri"/>
                <a:ea typeface="Calibri"/>
                <a:cs typeface="Calibri"/>
                <a:sym typeface="Calibri"/>
                <a:hlinkClick r:id="rId13"/>
              </a:rPr>
              <a:t>Hispana</a:t>
            </a:r>
            <a:r>
              <a:rPr sz="1000" lang="en-GB">
                <a:latin typeface="Calibri"/>
                <a:ea typeface="Calibri"/>
                <a:cs typeface="Calibri"/>
                <a:sym typeface="Calibri"/>
              </a:rPr>
              <a:t> also took place but was too late to incorporate into the results)</a:t>
            </a:r>
          </a:p>
          <a:p>
            <a:pPr algn="l" rtl="0" lvl="0">
              <a:spcBef>
                <a:spcPts val="0"/>
              </a:spcBef>
              <a:buNone/>
            </a:pPr>
            <a:r>
              <a:t/>
            </a:r>
            <a:endParaRPr>
              <a:latin typeface="Calibri"/>
              <a:ea typeface="Calibri"/>
              <a:cs typeface="Calibri"/>
              <a:sym typeface="Calibri"/>
            </a:endParaRPr>
          </a:p>
          <a:p>
            <a:pPr rtl="0" lvl="0">
              <a:spcBef>
                <a:spcPts val="0"/>
              </a:spcBef>
              <a:buNone/>
            </a:pPr>
            <a:r>
              <a:t/>
            </a:r>
            <a:endParaRPr>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sp>
        <p:nvSpPr>
          <p:cNvPr id="66" name="Shape 66"/>
          <p:cNvSpPr txBox="1"/>
          <p:nvPr>
            <p:ph idx="1" type="subTitle"/>
          </p:nvPr>
        </p:nvSpPr>
        <p:spPr>
          <a:xfrm>
            <a:off y="918750" x="1050975"/>
            <a:ext cy="2775300" cx="7015799"/>
          </a:xfrm>
          <a:prstGeom prst="rect">
            <a:avLst/>
          </a:prstGeom>
          <a:ln w="9525" cap="flat">
            <a:solidFill>
              <a:schemeClr val="lt2"/>
            </a:solidFill>
            <a:prstDash val="solid"/>
            <a:round/>
            <a:headEnd w="med" len="med" type="none"/>
            <a:tailEnd w="med" len="med" type="none"/>
          </a:ln>
        </p:spPr>
        <p:txBody>
          <a:bodyPr bIns="91425" rIns="91425" lIns="91425" tIns="91425" anchor="ctr" anchorCtr="1">
            <a:noAutofit/>
          </a:bodyPr>
          <a:lstStyle/>
          <a:p>
            <a:pPr algn="r" rtl="0" lvl="0">
              <a:spcBef>
                <a:spcPts val="0"/>
              </a:spcBef>
              <a:buNone/>
            </a:pPr>
            <a:r>
              <a:rPr b="1" sz="2400" lang="en-GB">
                <a:latin typeface="Calibri"/>
                <a:ea typeface="Calibri"/>
                <a:cs typeface="Calibri"/>
                <a:sym typeface="Calibri"/>
              </a:rPr>
              <a:t>The answers will be used to inform the Europeana Cloud service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ph idx="1" type="subTitle"/>
          </p:nvPr>
        </p:nvSpPr>
        <p:spPr>
          <a:xfrm>
            <a:off y="918750" x="1050975"/>
            <a:ext cy="2775300" cx="7015799"/>
          </a:xfrm>
          <a:prstGeom prst="rect">
            <a:avLst/>
          </a:prstGeom>
          <a:ln w="9525" cap="flat">
            <a:solidFill>
              <a:schemeClr val="lt2"/>
            </a:solidFill>
            <a:prstDash val="solid"/>
            <a:round/>
            <a:headEnd w="med" len="med" type="none"/>
            <a:tailEnd w="med" len="med" type="none"/>
          </a:ln>
        </p:spPr>
        <p:txBody>
          <a:bodyPr bIns="91425" rIns="91425" lIns="91425" tIns="91425" anchor="ctr" anchorCtr="1">
            <a:noAutofit/>
          </a:bodyPr>
          <a:lstStyle/>
          <a:p>
            <a:pPr rtl="0" lvl="0">
              <a:spcBef>
                <a:spcPts val="0"/>
              </a:spcBef>
              <a:buNone/>
            </a:pPr>
            <a:r>
              <a:rPr b="1" sz="2400" lang="en-GB">
                <a:latin typeface="Calibri"/>
                <a:ea typeface="Calibri"/>
                <a:cs typeface="Calibri"/>
                <a:sym typeface="Calibri"/>
              </a:rPr>
              <a:t>The key findings are here: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type="ctrTitle"/>
          </p:nvPr>
        </p:nvSpPr>
        <p:spPr>
          <a:xfrm>
            <a:off y="1266725" x="792450"/>
            <a:ext cy="3479999" cx="6949499"/>
          </a:xfrm>
          <a:prstGeom prst="rect">
            <a:avLst/>
          </a:prstGeom>
        </p:spPr>
        <p:txBody>
          <a:bodyPr bIns="91425" rIns="91425" lIns="91425" tIns="91425" anchor="b" anchorCtr="0">
            <a:noAutofit/>
          </a:bodyPr>
          <a:lstStyle/>
          <a:p>
            <a:pPr rtl="0" lvl="0">
              <a:spcBef>
                <a:spcPts val="0"/>
              </a:spcBef>
              <a:buNone/>
            </a:pPr>
            <a:r>
              <a:rPr sz="2400" lang="en-GB">
                <a:latin typeface="Calibri"/>
                <a:ea typeface="Calibri"/>
                <a:cs typeface="Calibri"/>
                <a:sym typeface="Calibri"/>
              </a:rPr>
              <a:t>Metadata mapping is a slow process, with too many steps, services and discussions required </a:t>
            </a:r>
          </a:p>
          <a:p>
            <a:pPr rtl="0">
              <a:spcBef>
                <a:spcPts val="0"/>
              </a:spcBef>
              <a:buNone/>
            </a:pPr>
            <a:r>
              <a:t/>
            </a:r>
            <a:endParaRPr b="0" sz="1700">
              <a:latin typeface="Calibri"/>
              <a:ea typeface="Calibri"/>
              <a:cs typeface="Calibri"/>
              <a:sym typeface="Calibri"/>
            </a:endParaRPr>
          </a:p>
          <a:p>
            <a:pPr rtl="0" lvl="0" indent="-336550" marL="457200">
              <a:spcBef>
                <a:spcPts val="0"/>
              </a:spcBef>
              <a:buClr>
                <a:schemeClr val="dk1"/>
              </a:buClr>
              <a:buSzPct val="100000"/>
              <a:buFont typeface="Calibri"/>
              <a:buChar char="●"/>
            </a:pPr>
            <a:r>
              <a:rPr b="0" sz="1700" lang="en-GB">
                <a:latin typeface="Calibri"/>
                <a:ea typeface="Calibri"/>
                <a:cs typeface="Calibri"/>
                <a:sym typeface="Calibri"/>
              </a:rPr>
              <a:t>EFG does conceptual mapping of metadata, but actual mapping is executed via staff at ISTI.</a:t>
            </a:r>
          </a:p>
          <a:p>
            <a:pPr algn="l" rtl="0" lvl="0" indent="-336550" marL="457200">
              <a:lnSpc>
                <a:spcPct val="115000"/>
              </a:lnSpc>
              <a:spcBef>
                <a:spcPts val="0"/>
              </a:spcBef>
              <a:buClr>
                <a:schemeClr val="dk1"/>
              </a:buClr>
              <a:buSzPct val="100000"/>
              <a:buFont typeface="Calibri"/>
              <a:buChar char="●"/>
            </a:pPr>
            <a:r>
              <a:rPr b="0" sz="1700" lang="en-GB">
                <a:latin typeface="Calibri"/>
                <a:ea typeface="Calibri"/>
                <a:cs typeface="Calibri"/>
                <a:sym typeface="Calibri"/>
              </a:rPr>
              <a:t>EFG “wants to have tools for transformation of data without technicians' help”</a:t>
            </a:r>
          </a:p>
          <a:p>
            <a:pPr rtl="0" lvl="0" indent="-336550" marL="457200">
              <a:spcBef>
                <a:spcPts val="0"/>
              </a:spcBef>
              <a:buClr>
                <a:schemeClr val="dk1"/>
              </a:buClr>
              <a:buSzPct val="100000"/>
              <a:buFont typeface="Calibri"/>
              <a:buChar char="●"/>
            </a:pPr>
            <a:r>
              <a:rPr b="0" sz="1700" lang="en-GB">
                <a:latin typeface="Calibri"/>
                <a:ea typeface="Calibri"/>
                <a:cs typeface="Calibri"/>
                <a:sym typeface="Calibri"/>
              </a:rPr>
              <a:t>DDB have similar workflow, with different places and staff doing the  conceptual and technical mapping</a:t>
            </a:r>
          </a:p>
          <a:p>
            <a:pPr rtl="0" lvl="0" indent="-336550" marL="457200">
              <a:spcBef>
                <a:spcPts val="0"/>
              </a:spcBef>
              <a:buClr>
                <a:schemeClr val="dk1"/>
              </a:buClr>
              <a:buSzPct val="100000"/>
              <a:buFont typeface="Calibri"/>
              <a:buChar char="●"/>
            </a:pPr>
            <a:r>
              <a:rPr b="0" sz="1700" lang="en-GB">
                <a:latin typeface="Calibri"/>
                <a:ea typeface="Calibri"/>
                <a:cs typeface="Calibri"/>
                <a:sym typeface="Calibri"/>
              </a:rPr>
              <a:t>Cultura Italia wishes its data providers to have much more ability to share and edit their own records. Very limited at moment</a:t>
            </a:r>
          </a:p>
          <a:p>
            <a:pPr rtl="0" lvl="0" indent="-336550" marL="457200">
              <a:spcBef>
                <a:spcPts val="0"/>
              </a:spcBef>
              <a:buClr>
                <a:schemeClr val="dk1"/>
              </a:buClr>
              <a:buSzPct val="100000"/>
              <a:buFont typeface="Calibri"/>
              <a:buChar char="●"/>
            </a:pPr>
            <a:r>
              <a:rPr b="0" sz="1700" lang="en-GB">
                <a:latin typeface="Calibri"/>
                <a:ea typeface="Calibri"/>
                <a:cs typeface="Calibri"/>
                <a:sym typeface="Calibri"/>
              </a:rPr>
              <a:t>EU Screen also interested in harmonising its complex workflow</a:t>
            </a:r>
          </a:p>
          <a:p>
            <a:pPr rtl="0" lvl="0" indent="-336550" marL="457200">
              <a:spcBef>
                <a:spcPts val="0"/>
              </a:spcBef>
              <a:buClr>
                <a:schemeClr val="dk1"/>
              </a:buClr>
              <a:buSzPct val="100000"/>
              <a:buFont typeface="Calibri"/>
              <a:buChar char="●"/>
            </a:pPr>
            <a:r>
              <a:rPr b="0" sz="1700" lang="en-GB">
                <a:latin typeface="Calibri"/>
                <a:ea typeface="Calibri"/>
                <a:cs typeface="Calibri"/>
                <a:sym typeface="Calibri"/>
              </a:rPr>
              <a:t>HOPE have too much email back-and-forth with partners to iron out issues in metadata mapping</a:t>
            </a:r>
          </a:p>
          <a:p>
            <a:pPr rtl="0" lvl="0" indent="-336550" marL="457200">
              <a:spcBef>
                <a:spcPts val="0"/>
              </a:spcBef>
              <a:buClr>
                <a:schemeClr val="dk1"/>
              </a:buClr>
              <a:buSzPct val="100000"/>
              <a:buFont typeface="Calibri"/>
              <a:buChar char="●"/>
            </a:pPr>
            <a:r>
              <a:rPr b="0" sz="1700" lang="en-GB">
                <a:latin typeface="Calibri"/>
                <a:ea typeface="Calibri"/>
                <a:cs typeface="Calibri"/>
                <a:sym typeface="Calibri"/>
              </a:rPr>
              <a:t>Apex want to save different mapping profiles for different types of content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y="0" x="0"/>
          <a:ext cy="0" cx="0"/>
          <a:chOff y="0" x="0"/>
          <a:chExt cy="0" cx="0"/>
        </a:xfrm>
      </p:grpSpPr>
      <p:sp>
        <p:nvSpPr>
          <p:cNvPr id="81" name="Shape 81"/>
          <p:cNvSpPr txBox="1"/>
          <p:nvPr>
            <p:ph type="ctrTitle"/>
          </p:nvPr>
        </p:nvSpPr>
        <p:spPr>
          <a:xfrm>
            <a:off y="1552100" x="1097250"/>
            <a:ext cy="2401499" cx="6949499"/>
          </a:xfrm>
          <a:prstGeom prst="rect">
            <a:avLst/>
          </a:prstGeom>
        </p:spPr>
        <p:txBody>
          <a:bodyPr bIns="91425" rIns="91425" lIns="91425" tIns="91425" anchor="b" anchorCtr="0">
            <a:noAutofit/>
          </a:bodyPr>
          <a:lstStyle/>
          <a:p>
            <a:pPr rtl="0" lvl="0">
              <a:spcBef>
                <a:spcPts val="0"/>
              </a:spcBef>
              <a:buNone/>
            </a:pPr>
            <a:r>
              <a:rPr sz="2400" lang="en-GB">
                <a:latin typeface="Calibri"/>
                <a:ea typeface="Calibri"/>
                <a:cs typeface="Calibri"/>
                <a:sym typeface="Calibri"/>
              </a:rPr>
              <a:t>Tools for ingestion and mapping are not as reliable as they could be; also some worries over availability of data</a:t>
            </a:r>
          </a:p>
          <a:p>
            <a:pPr rtl="0" lvl="0">
              <a:spcBef>
                <a:spcPts val="0"/>
              </a:spcBef>
              <a:buNone/>
            </a:pPr>
            <a:r>
              <a:t/>
            </a:r>
            <a:endParaRPr b="0" sz="1800">
              <a:latin typeface="Calibri"/>
              <a:ea typeface="Calibri"/>
              <a:cs typeface="Calibri"/>
              <a:sym typeface="Calibri"/>
            </a:endParaRPr>
          </a:p>
          <a:p>
            <a:pPr rtl="0" lvl="0" indent="-342900" marL="457200">
              <a:spcBef>
                <a:spcPts val="0"/>
              </a:spcBef>
              <a:buClr>
                <a:schemeClr val="dk1"/>
              </a:buClr>
              <a:buSzPct val="100000"/>
              <a:buFont typeface="Calibri"/>
              <a:buChar char="●"/>
            </a:pPr>
            <a:r>
              <a:rPr b="0" sz="1800" lang="en-GB">
                <a:latin typeface="Calibri"/>
                <a:ea typeface="Calibri"/>
                <a:cs typeface="Calibri"/>
                <a:sym typeface="Calibri"/>
              </a:rPr>
              <a:t>Fashion wants better availability of tools for mapping (eg weekends, holidays)</a:t>
            </a:r>
          </a:p>
          <a:p>
            <a:pPr rtl="0" lvl="0" indent="-342900" marL="457200">
              <a:spcBef>
                <a:spcPts val="0"/>
              </a:spcBef>
              <a:buClr>
                <a:schemeClr val="dk1"/>
              </a:buClr>
              <a:buSzPct val="100000"/>
              <a:buFont typeface="Calibri"/>
              <a:buChar char="●"/>
            </a:pPr>
            <a:r>
              <a:rPr b="0" sz="1800" lang="en-GB">
                <a:latin typeface="Calibri"/>
                <a:ea typeface="Calibri"/>
                <a:cs typeface="Calibri"/>
                <a:sym typeface="Calibri"/>
              </a:rPr>
              <a:t>EU Screen has identical issues with the software; EFG mentioned this as well</a:t>
            </a:r>
          </a:p>
          <a:p>
            <a:pPr rtl="0" lvl="0" indent="-342900" marL="457200">
              <a:spcBef>
                <a:spcPts val="0"/>
              </a:spcBef>
              <a:buClr>
                <a:schemeClr val="dk1"/>
              </a:buClr>
              <a:buSzPct val="100000"/>
              <a:buFont typeface="Calibri"/>
              <a:buChar char="●"/>
            </a:pPr>
            <a:r>
              <a:rPr b="0" sz="1800" lang="en-GB">
                <a:latin typeface="Calibri"/>
                <a:ea typeface="Calibri"/>
                <a:cs typeface="Calibri"/>
                <a:sym typeface="Calibri"/>
              </a:rPr>
              <a:t>TEL needs tools and access to data to be reliable and provide for redundancy; same for Poznan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sp>
        <p:nvSpPr>
          <p:cNvPr id="86" name="Shape 86"/>
          <p:cNvSpPr txBox="1"/>
          <p:nvPr>
            <p:ph type="ctrTitle"/>
          </p:nvPr>
        </p:nvSpPr>
        <p:spPr>
          <a:xfrm>
            <a:off y="1719150" x="1259775"/>
            <a:ext cy="2610000" cx="6598199"/>
          </a:xfrm>
          <a:prstGeom prst="rect">
            <a:avLst/>
          </a:prstGeom>
        </p:spPr>
        <p:txBody>
          <a:bodyPr bIns="91425" rIns="91425" lIns="91425" tIns="91425" anchor="b" anchorCtr="0">
            <a:noAutofit/>
          </a:bodyPr>
          <a:lstStyle/>
          <a:p>
            <a:pPr rtl="0" lvl="0">
              <a:spcBef>
                <a:spcPts val="0"/>
              </a:spcBef>
              <a:buNone/>
            </a:pPr>
            <a:r>
              <a:rPr sz="2400" lang="en-GB">
                <a:latin typeface="Calibri"/>
                <a:ea typeface="Calibri"/>
                <a:cs typeface="Calibri"/>
                <a:sym typeface="Calibri"/>
              </a:rPr>
              <a:t>Ingestion and mapping tools have poor usability, and sometimes cannot be used without technical expertise</a:t>
            </a:r>
          </a:p>
          <a:p>
            <a:pPr rtl="0" lvl="0">
              <a:spcBef>
                <a:spcPts val="0"/>
              </a:spcBef>
              <a:buNone/>
            </a:pPr>
            <a:r>
              <a:t/>
            </a:r>
            <a:endParaRPr b="0" sz="1800">
              <a:latin typeface="Calibri"/>
              <a:ea typeface="Calibri"/>
              <a:cs typeface="Calibri"/>
              <a:sym typeface="Calibri"/>
            </a:endParaRPr>
          </a:p>
          <a:p>
            <a:pPr rtl="0" lvl="0" indent="-342900" marL="457200">
              <a:spcBef>
                <a:spcPts val="0"/>
              </a:spcBef>
              <a:buClr>
                <a:schemeClr val="dk1"/>
              </a:buClr>
              <a:buSzPct val="100000"/>
              <a:buFont typeface="Calibri"/>
              <a:buChar char="●"/>
            </a:pPr>
            <a:r>
              <a:rPr b="0" sz="1800" lang="en-GB">
                <a:latin typeface="Calibri"/>
                <a:ea typeface="Calibri"/>
                <a:cs typeface="Calibri"/>
                <a:sym typeface="Calibri"/>
              </a:rPr>
              <a:t>Fashion like using MINT but want it to improve; Desire to have better interfaces and greater functionality (better editing of groups of metadata, for instance)</a:t>
            </a:r>
          </a:p>
          <a:p>
            <a:pPr rtl="0" lvl="0" indent="-342900" marL="457200">
              <a:spcBef>
                <a:spcPts val="0"/>
              </a:spcBef>
              <a:buClr>
                <a:schemeClr val="dk1"/>
              </a:buClr>
              <a:buSzPct val="100000"/>
              <a:buFont typeface="Calibri"/>
              <a:buChar char="●"/>
            </a:pPr>
            <a:r>
              <a:rPr b="0" sz="1800" lang="en-GB">
                <a:latin typeface="Calibri"/>
                <a:ea typeface="Calibri"/>
                <a:cs typeface="Calibri"/>
                <a:sym typeface="Calibri"/>
              </a:rPr>
              <a:t>EFG want to have better usability (and documentation) so individual data providers can use MINT directly</a:t>
            </a:r>
          </a:p>
          <a:p>
            <a:pPr rtl="0" lvl="0" indent="-342900" marL="457200">
              <a:spcBef>
                <a:spcPts val="0"/>
              </a:spcBef>
              <a:buClr>
                <a:schemeClr val="dk1"/>
              </a:buClr>
              <a:buSzPct val="100000"/>
              <a:buFont typeface="Calibri"/>
              <a:buChar char="●"/>
            </a:pPr>
            <a:r>
              <a:rPr b="0" sz="1800" lang="en-GB">
                <a:latin typeface="Calibri"/>
                <a:ea typeface="Calibri"/>
                <a:cs typeface="Calibri"/>
                <a:sym typeface="Calibri"/>
              </a:rPr>
              <a:t>Key concern of EU Screen as well would allow data providers closer access to data</a:t>
            </a:r>
          </a:p>
          <a:p>
            <a:pPr rtl="0" lvl="0" indent="-342900" marL="457200">
              <a:spcBef>
                <a:spcPts val="0"/>
              </a:spcBef>
              <a:buClr>
                <a:schemeClr val="dk1"/>
              </a:buClr>
              <a:buSzPct val="100000"/>
              <a:buFont typeface="Calibri"/>
              <a:buChar char="●"/>
            </a:pPr>
            <a:r>
              <a:rPr b="0" sz="1800" lang="en-GB">
                <a:latin typeface="Calibri"/>
                <a:ea typeface="Calibri"/>
                <a:cs typeface="Calibri"/>
                <a:sym typeface="Calibri"/>
              </a:rPr>
              <a:t>Key concern of Poznan too; time wasted getting developers to do things that a good interface would allow metadata experts to do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1_Presentatie Europeana 2">
  <a:themeElements>
    <a:clrScheme name="Met blauwe balk 1">
      <a:dk1>
        <a:srgbClr val="000000"/>
      </a:dk1>
      <a:lt1>
        <a:srgbClr val="FFFFFF"/>
      </a:lt1>
      <a:dk2>
        <a:srgbClr val="1FC4F4"/>
      </a:dk2>
      <a:lt2>
        <a:srgbClr val="807F83"/>
      </a:lt2>
      <a:accent1>
        <a:srgbClr val="1FC4F4"/>
      </a:accent1>
      <a:accent2>
        <a:srgbClr val="FFC222"/>
      </a:accent2>
      <a:accent3>
        <a:srgbClr val="FFFFFF"/>
      </a:accent3>
      <a:accent4>
        <a:srgbClr val="000000"/>
      </a:accent4>
      <a:accent5>
        <a:srgbClr val="ABDEF8"/>
      </a:accent5>
      <a:accent6>
        <a:srgbClr val="E7B01E"/>
      </a:accent6>
      <a:hlink>
        <a:srgbClr val="ED1847"/>
      </a:hlink>
      <a:folHlink>
        <a:srgbClr val="EE3E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1_Presentatie Europeana 2">
  <a:themeElements>
    <a:clrScheme name="Met blauwe balk 1">
      <a:dk1>
        <a:srgbClr val="000000"/>
      </a:dk1>
      <a:lt1>
        <a:srgbClr val="FFFFFF"/>
      </a:lt1>
      <a:dk2>
        <a:srgbClr val="1FC4F4"/>
      </a:dk2>
      <a:lt2>
        <a:srgbClr val="807F83"/>
      </a:lt2>
      <a:accent1>
        <a:srgbClr val="1FC4F4"/>
      </a:accent1>
      <a:accent2>
        <a:srgbClr val="FFC222"/>
      </a:accent2>
      <a:accent3>
        <a:srgbClr val="FFFFFF"/>
      </a:accent3>
      <a:accent4>
        <a:srgbClr val="000000"/>
      </a:accent4>
      <a:accent5>
        <a:srgbClr val="ABDEF8"/>
      </a:accent5>
      <a:accent6>
        <a:srgbClr val="E7B01E"/>
      </a:accent6>
      <a:hlink>
        <a:srgbClr val="ED1847"/>
      </a:hlink>
      <a:folHlink>
        <a:srgbClr val="EE3E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